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
  </p:notesMasterIdLst>
  <p:handoutMasterIdLst>
    <p:handoutMasterId r:id="rId4"/>
  </p:handoutMasterIdLst>
  <p:sldIdLst>
    <p:sldId id="256" r:id="rId2"/>
  </p:sldIdLst>
  <p:sldSz cx="25199975" cy="35999738"/>
  <p:notesSz cx="9926638" cy="14355763"/>
  <p:defaultTextStyle>
    <a:defPPr>
      <a:defRPr lang="en-GB"/>
    </a:defPPr>
    <a:lvl1pPr algn="l" rtl="0" eaLnBrk="0" fontAlgn="base" hangingPunct="0">
      <a:spcBef>
        <a:spcPct val="0"/>
      </a:spcBef>
      <a:spcAft>
        <a:spcPct val="0"/>
      </a:spcAft>
      <a:defRPr sz="1927" kern="1200">
        <a:solidFill>
          <a:schemeClr val="tx1"/>
        </a:solidFill>
        <a:latin typeface="Times New Roman" pitchFamily="18" charset="0"/>
        <a:ea typeface="+mn-ea"/>
        <a:cs typeface="+mn-cs"/>
      </a:defRPr>
    </a:lvl1pPr>
    <a:lvl2pPr marL="367177" algn="l" rtl="0" eaLnBrk="0" fontAlgn="base" hangingPunct="0">
      <a:spcBef>
        <a:spcPct val="0"/>
      </a:spcBef>
      <a:spcAft>
        <a:spcPct val="0"/>
      </a:spcAft>
      <a:defRPr sz="1927" kern="1200">
        <a:solidFill>
          <a:schemeClr val="tx1"/>
        </a:solidFill>
        <a:latin typeface="Times New Roman" pitchFamily="18" charset="0"/>
        <a:ea typeface="+mn-ea"/>
        <a:cs typeface="+mn-cs"/>
      </a:defRPr>
    </a:lvl2pPr>
    <a:lvl3pPr marL="734355" algn="l" rtl="0" eaLnBrk="0" fontAlgn="base" hangingPunct="0">
      <a:spcBef>
        <a:spcPct val="0"/>
      </a:spcBef>
      <a:spcAft>
        <a:spcPct val="0"/>
      </a:spcAft>
      <a:defRPr sz="1927" kern="1200">
        <a:solidFill>
          <a:schemeClr val="tx1"/>
        </a:solidFill>
        <a:latin typeface="Times New Roman" pitchFamily="18" charset="0"/>
        <a:ea typeface="+mn-ea"/>
        <a:cs typeface="+mn-cs"/>
      </a:defRPr>
    </a:lvl3pPr>
    <a:lvl4pPr marL="1101532" algn="l" rtl="0" eaLnBrk="0" fontAlgn="base" hangingPunct="0">
      <a:spcBef>
        <a:spcPct val="0"/>
      </a:spcBef>
      <a:spcAft>
        <a:spcPct val="0"/>
      </a:spcAft>
      <a:defRPr sz="1927" kern="1200">
        <a:solidFill>
          <a:schemeClr val="tx1"/>
        </a:solidFill>
        <a:latin typeface="Times New Roman" pitchFamily="18" charset="0"/>
        <a:ea typeface="+mn-ea"/>
        <a:cs typeface="+mn-cs"/>
      </a:defRPr>
    </a:lvl4pPr>
    <a:lvl5pPr marL="1468709" algn="l" rtl="0" eaLnBrk="0" fontAlgn="base" hangingPunct="0">
      <a:spcBef>
        <a:spcPct val="0"/>
      </a:spcBef>
      <a:spcAft>
        <a:spcPct val="0"/>
      </a:spcAft>
      <a:defRPr sz="1927" kern="1200">
        <a:solidFill>
          <a:schemeClr val="tx1"/>
        </a:solidFill>
        <a:latin typeface="Times New Roman" pitchFamily="18" charset="0"/>
        <a:ea typeface="+mn-ea"/>
        <a:cs typeface="+mn-cs"/>
      </a:defRPr>
    </a:lvl5pPr>
    <a:lvl6pPr marL="1835887" algn="l" defTabSz="734355" rtl="0" eaLnBrk="1" latinLnBrk="0" hangingPunct="1">
      <a:defRPr sz="1927" kern="1200">
        <a:solidFill>
          <a:schemeClr val="tx1"/>
        </a:solidFill>
        <a:latin typeface="Times New Roman" pitchFamily="18" charset="0"/>
        <a:ea typeface="+mn-ea"/>
        <a:cs typeface="+mn-cs"/>
      </a:defRPr>
    </a:lvl6pPr>
    <a:lvl7pPr marL="2203064" algn="l" defTabSz="734355" rtl="0" eaLnBrk="1" latinLnBrk="0" hangingPunct="1">
      <a:defRPr sz="1927" kern="1200">
        <a:solidFill>
          <a:schemeClr val="tx1"/>
        </a:solidFill>
        <a:latin typeface="Times New Roman" pitchFamily="18" charset="0"/>
        <a:ea typeface="+mn-ea"/>
        <a:cs typeface="+mn-cs"/>
      </a:defRPr>
    </a:lvl7pPr>
    <a:lvl8pPr marL="2570241" algn="l" defTabSz="734355" rtl="0" eaLnBrk="1" latinLnBrk="0" hangingPunct="1">
      <a:defRPr sz="1927" kern="1200">
        <a:solidFill>
          <a:schemeClr val="tx1"/>
        </a:solidFill>
        <a:latin typeface="Times New Roman" pitchFamily="18" charset="0"/>
        <a:ea typeface="+mn-ea"/>
        <a:cs typeface="+mn-cs"/>
      </a:defRPr>
    </a:lvl8pPr>
    <a:lvl9pPr marL="2937419" algn="l" defTabSz="734355" rtl="0" eaLnBrk="1" latinLnBrk="0" hangingPunct="1">
      <a:defRPr sz="1927"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9109" userDrawn="1">
          <p15:clr>
            <a:srgbClr val="A4A3A4"/>
          </p15:clr>
        </p15:guide>
        <p15:guide id="2" pos="8572" userDrawn="1">
          <p15:clr>
            <a:srgbClr val="A4A3A4"/>
          </p15:clr>
        </p15:guide>
      </p15:sldGuideLst>
    </p:ext>
    <p:ext uri="{2D200454-40CA-4A62-9FC3-DE9A4176ACB9}">
      <p15:notesGuideLst xmlns:p15="http://schemas.microsoft.com/office/powerpoint/2012/main">
        <p15:guide id="1" orient="horz" pos="15794">
          <p15:clr>
            <a:srgbClr val="A4A3A4"/>
          </p15:clr>
        </p15:guide>
        <p15:guide id="2" pos="111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FF00"/>
    <a:srgbClr val="000099"/>
    <a:srgbClr val="0066FF"/>
    <a:srgbClr val="FFFF66"/>
    <a:srgbClr val="FF9900"/>
    <a:srgbClr val="0000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488" autoAdjust="0"/>
    <p:restoredTop sz="97525" autoAdjust="0"/>
  </p:normalViewPr>
  <p:slideViewPr>
    <p:cSldViewPr>
      <p:cViewPr>
        <p:scale>
          <a:sx n="10" d="100"/>
          <a:sy n="10" d="100"/>
        </p:scale>
        <p:origin x="2958" y="438"/>
      </p:cViewPr>
      <p:guideLst>
        <p:guide orient="horz" pos="9109"/>
        <p:guide pos="857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2" d="100"/>
          <a:sy n="42" d="100"/>
        </p:scale>
        <p:origin x="-1275" y="-92"/>
      </p:cViewPr>
      <p:guideLst>
        <p:guide orient="horz" pos="15794"/>
        <p:guide pos="111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4450" y="14288"/>
            <a:ext cx="4325938" cy="660400"/>
          </a:xfrm>
          <a:prstGeom prst="rect">
            <a:avLst/>
          </a:prstGeom>
          <a:noFill/>
          <a:ln w="9525">
            <a:noFill/>
            <a:miter lim="800000"/>
            <a:headEnd/>
            <a:tailEnd/>
          </a:ln>
          <a:effectLst/>
        </p:spPr>
        <p:txBody>
          <a:bodyPr vert="horz" wrap="square" lIns="27932" tIns="0" rIns="27932" bIns="0" numCol="1" anchor="t" anchorCtr="0" compatLnSpc="1">
            <a:prstTxWarp prst="textNoShape">
              <a:avLst/>
            </a:prstTxWarp>
          </a:bodyPr>
          <a:lstStyle>
            <a:lvl1pPr defTabSz="1117600">
              <a:defRPr sz="1500" i="1"/>
            </a:lvl1pPr>
          </a:lstStyle>
          <a:p>
            <a:pPr>
              <a:defRPr/>
            </a:pPr>
            <a:endParaRPr lang="en-GB"/>
          </a:p>
        </p:txBody>
      </p:sp>
      <p:sp>
        <p:nvSpPr>
          <p:cNvPr id="2051" name="Rectangle 3"/>
          <p:cNvSpPr>
            <a:spLocks noGrp="1" noChangeArrowheads="1"/>
          </p:cNvSpPr>
          <p:nvPr>
            <p:ph type="dt" idx="1"/>
          </p:nvPr>
        </p:nvSpPr>
        <p:spPr bwMode="auto">
          <a:xfrm>
            <a:off x="5645150" y="14288"/>
            <a:ext cx="4325938" cy="660400"/>
          </a:xfrm>
          <a:prstGeom prst="rect">
            <a:avLst/>
          </a:prstGeom>
          <a:noFill/>
          <a:ln w="9525">
            <a:noFill/>
            <a:miter lim="800000"/>
            <a:headEnd/>
            <a:tailEnd/>
          </a:ln>
          <a:effectLst/>
        </p:spPr>
        <p:txBody>
          <a:bodyPr vert="horz" wrap="square" lIns="27932" tIns="0" rIns="27932" bIns="0" numCol="1" anchor="t" anchorCtr="0" compatLnSpc="1">
            <a:prstTxWarp prst="textNoShape">
              <a:avLst/>
            </a:prstTxWarp>
          </a:bodyPr>
          <a:lstStyle>
            <a:lvl1pPr algn="r" defTabSz="1117600">
              <a:defRPr sz="1500" i="1"/>
            </a:lvl1pPr>
          </a:lstStyle>
          <a:p>
            <a:pPr>
              <a:defRPr/>
            </a:pPr>
            <a:endParaRPr lang="en-GB"/>
          </a:p>
        </p:txBody>
      </p:sp>
      <p:sp>
        <p:nvSpPr>
          <p:cNvPr id="3076" name="Rectangle 4"/>
          <p:cNvSpPr>
            <a:spLocks noGrp="1" noRot="1" noChangeAspect="1" noChangeArrowheads="1" noTextEdit="1"/>
          </p:cNvSpPr>
          <p:nvPr>
            <p:ph type="sldImg" idx="2"/>
          </p:nvPr>
        </p:nvSpPr>
        <p:spPr bwMode="auto">
          <a:xfrm>
            <a:off x="3121025" y="1127125"/>
            <a:ext cx="3686175" cy="5267325"/>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1325563" y="6845300"/>
            <a:ext cx="7275512" cy="6389688"/>
          </a:xfrm>
          <a:prstGeom prst="rect">
            <a:avLst/>
          </a:prstGeom>
          <a:noFill/>
          <a:ln w="9525">
            <a:noFill/>
            <a:miter lim="800000"/>
            <a:headEnd/>
            <a:tailEnd/>
          </a:ln>
          <a:effectLst/>
        </p:spPr>
        <p:txBody>
          <a:bodyPr vert="horz" wrap="square" lIns="135003" tIns="67503" rIns="135003" bIns="67503"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054" name="Rectangle 6"/>
          <p:cNvSpPr>
            <a:spLocks noGrp="1" noChangeArrowheads="1"/>
          </p:cNvSpPr>
          <p:nvPr>
            <p:ph type="ftr" sz="quarter" idx="4"/>
          </p:nvPr>
        </p:nvSpPr>
        <p:spPr bwMode="auto">
          <a:xfrm>
            <a:off x="-44450" y="13677900"/>
            <a:ext cx="4325938" cy="661988"/>
          </a:xfrm>
          <a:prstGeom prst="rect">
            <a:avLst/>
          </a:prstGeom>
          <a:noFill/>
          <a:ln w="9525">
            <a:noFill/>
            <a:miter lim="800000"/>
            <a:headEnd/>
            <a:tailEnd/>
          </a:ln>
          <a:effectLst/>
        </p:spPr>
        <p:txBody>
          <a:bodyPr vert="horz" wrap="square" lIns="27932" tIns="0" rIns="27932" bIns="0" numCol="1" anchor="b" anchorCtr="0" compatLnSpc="1">
            <a:prstTxWarp prst="textNoShape">
              <a:avLst/>
            </a:prstTxWarp>
          </a:bodyPr>
          <a:lstStyle>
            <a:lvl1pPr defTabSz="1117600">
              <a:defRPr sz="1500" i="1"/>
            </a:lvl1pPr>
          </a:lstStyle>
          <a:p>
            <a:pPr>
              <a:defRPr/>
            </a:pPr>
            <a:endParaRPr lang="en-GB"/>
          </a:p>
        </p:txBody>
      </p:sp>
      <p:sp>
        <p:nvSpPr>
          <p:cNvPr id="2055" name="Rectangle 7"/>
          <p:cNvSpPr>
            <a:spLocks noGrp="1" noChangeArrowheads="1"/>
          </p:cNvSpPr>
          <p:nvPr>
            <p:ph type="sldNum" sz="quarter" idx="5"/>
          </p:nvPr>
        </p:nvSpPr>
        <p:spPr bwMode="auto">
          <a:xfrm>
            <a:off x="5645150" y="13677900"/>
            <a:ext cx="4325938" cy="661988"/>
          </a:xfrm>
          <a:prstGeom prst="rect">
            <a:avLst/>
          </a:prstGeom>
          <a:noFill/>
          <a:ln w="9525">
            <a:noFill/>
            <a:miter lim="800000"/>
            <a:headEnd/>
            <a:tailEnd/>
          </a:ln>
          <a:effectLst/>
        </p:spPr>
        <p:txBody>
          <a:bodyPr vert="horz" wrap="square" lIns="27932" tIns="0" rIns="27932" bIns="0" numCol="1" anchor="b" anchorCtr="0" compatLnSpc="1">
            <a:prstTxWarp prst="textNoShape">
              <a:avLst/>
            </a:prstTxWarp>
          </a:bodyPr>
          <a:lstStyle>
            <a:lvl1pPr algn="r" defTabSz="1117600">
              <a:defRPr sz="1500" i="1"/>
            </a:lvl1pPr>
          </a:lstStyle>
          <a:p>
            <a:pPr>
              <a:defRPr/>
            </a:pPr>
            <a:fld id="{E8E917A2-9A8E-47CF-BE34-245F0E21A00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611962" rtl="0" eaLnBrk="0" fontAlgn="base" hangingPunct="0">
      <a:spcBef>
        <a:spcPct val="30000"/>
      </a:spcBef>
      <a:spcAft>
        <a:spcPct val="0"/>
      </a:spcAft>
      <a:defRPr sz="964" kern="1200">
        <a:solidFill>
          <a:schemeClr val="tx1"/>
        </a:solidFill>
        <a:latin typeface="Times New Roman" pitchFamily="18" charset="0"/>
        <a:ea typeface="+mn-ea"/>
        <a:cs typeface="+mn-cs"/>
      </a:defRPr>
    </a:lvl1pPr>
    <a:lvl2pPr marL="367177" algn="l" defTabSz="611962" rtl="0" eaLnBrk="0" fontAlgn="base" hangingPunct="0">
      <a:spcBef>
        <a:spcPct val="30000"/>
      </a:spcBef>
      <a:spcAft>
        <a:spcPct val="0"/>
      </a:spcAft>
      <a:defRPr sz="964" kern="1200">
        <a:solidFill>
          <a:schemeClr val="tx1"/>
        </a:solidFill>
        <a:latin typeface="Times New Roman" pitchFamily="18" charset="0"/>
        <a:ea typeface="+mn-ea"/>
        <a:cs typeface="+mn-cs"/>
      </a:defRPr>
    </a:lvl2pPr>
    <a:lvl3pPr marL="734355" algn="l" defTabSz="611962" rtl="0" eaLnBrk="0" fontAlgn="base" hangingPunct="0">
      <a:spcBef>
        <a:spcPct val="30000"/>
      </a:spcBef>
      <a:spcAft>
        <a:spcPct val="0"/>
      </a:spcAft>
      <a:defRPr sz="964" kern="1200">
        <a:solidFill>
          <a:schemeClr val="tx1"/>
        </a:solidFill>
        <a:latin typeface="Times New Roman" pitchFamily="18" charset="0"/>
        <a:ea typeface="+mn-ea"/>
        <a:cs typeface="+mn-cs"/>
      </a:defRPr>
    </a:lvl3pPr>
    <a:lvl4pPr marL="1101532" algn="l" defTabSz="611962" rtl="0" eaLnBrk="0" fontAlgn="base" hangingPunct="0">
      <a:spcBef>
        <a:spcPct val="30000"/>
      </a:spcBef>
      <a:spcAft>
        <a:spcPct val="0"/>
      </a:spcAft>
      <a:defRPr sz="964" kern="1200">
        <a:solidFill>
          <a:schemeClr val="tx1"/>
        </a:solidFill>
        <a:latin typeface="Times New Roman" pitchFamily="18" charset="0"/>
        <a:ea typeface="+mn-ea"/>
        <a:cs typeface="+mn-cs"/>
      </a:defRPr>
    </a:lvl4pPr>
    <a:lvl5pPr marL="1468709" algn="l" defTabSz="611962" rtl="0" eaLnBrk="0" fontAlgn="base" hangingPunct="0">
      <a:spcBef>
        <a:spcPct val="30000"/>
      </a:spcBef>
      <a:spcAft>
        <a:spcPct val="0"/>
      </a:spcAft>
      <a:defRPr sz="964" kern="1200">
        <a:solidFill>
          <a:schemeClr val="tx1"/>
        </a:solidFill>
        <a:latin typeface="Times New Roman" pitchFamily="18" charset="0"/>
        <a:ea typeface="+mn-ea"/>
        <a:cs typeface="+mn-cs"/>
      </a:defRPr>
    </a:lvl5pPr>
    <a:lvl6pPr marL="1835887" algn="l" defTabSz="734355" rtl="0" eaLnBrk="1" latinLnBrk="0" hangingPunct="1">
      <a:defRPr sz="964" kern="1200">
        <a:solidFill>
          <a:schemeClr val="tx1"/>
        </a:solidFill>
        <a:latin typeface="+mn-lt"/>
        <a:ea typeface="+mn-ea"/>
        <a:cs typeface="+mn-cs"/>
      </a:defRPr>
    </a:lvl6pPr>
    <a:lvl7pPr marL="2203064" algn="l" defTabSz="734355" rtl="0" eaLnBrk="1" latinLnBrk="0" hangingPunct="1">
      <a:defRPr sz="964" kern="1200">
        <a:solidFill>
          <a:schemeClr val="tx1"/>
        </a:solidFill>
        <a:latin typeface="+mn-lt"/>
        <a:ea typeface="+mn-ea"/>
        <a:cs typeface="+mn-cs"/>
      </a:defRPr>
    </a:lvl7pPr>
    <a:lvl8pPr marL="2570241" algn="l" defTabSz="734355" rtl="0" eaLnBrk="1" latinLnBrk="0" hangingPunct="1">
      <a:defRPr sz="964" kern="1200">
        <a:solidFill>
          <a:schemeClr val="tx1"/>
        </a:solidFill>
        <a:latin typeface="+mn-lt"/>
        <a:ea typeface="+mn-ea"/>
        <a:cs typeface="+mn-cs"/>
      </a:defRPr>
    </a:lvl8pPr>
    <a:lvl9pPr marL="2937419" algn="l" defTabSz="734355" rtl="0" eaLnBrk="1" latinLnBrk="0" hangingPunct="1">
      <a:defRPr sz="96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0716A0C0-97DF-4B95-815B-547072AB331B}" type="slidenum">
              <a:rPr lang="en-GB" smtClean="0"/>
              <a:pPr/>
              <a:t>1</a:t>
            </a:fld>
            <a:endParaRPr lang="en-GB" smtClean="0"/>
          </a:p>
        </p:txBody>
      </p:sp>
      <p:sp>
        <p:nvSpPr>
          <p:cNvPr id="4099" name="Rectangle 2"/>
          <p:cNvSpPr>
            <a:spLocks noGrp="1" noRot="1" noChangeAspect="1" noChangeArrowheads="1" noTextEdit="1"/>
          </p:cNvSpPr>
          <p:nvPr>
            <p:ph type="sldImg"/>
          </p:nvPr>
        </p:nvSpPr>
        <p:spPr>
          <a:xfrm>
            <a:off x="3121025" y="1127125"/>
            <a:ext cx="3686175" cy="5267325"/>
          </a:xfrm>
          <a:ln cap="flat"/>
        </p:spPr>
      </p:sp>
      <p:sp>
        <p:nvSpPr>
          <p:cNvPr id="41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11183670"/>
            <a:ext cx="21419979" cy="7716193"/>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3779996" y="20399852"/>
            <a:ext cx="17639983" cy="9199933"/>
          </a:xfrm>
        </p:spPr>
        <p:txBody>
          <a:bodyPr/>
          <a:lstStyle>
            <a:lvl1pPr marL="0" indent="0" algn="ctr">
              <a:buNone/>
              <a:defRPr/>
            </a:lvl1pPr>
            <a:lvl2pPr marL="359999" indent="0" algn="ctr">
              <a:buNone/>
              <a:defRPr/>
            </a:lvl2pPr>
            <a:lvl3pPr marL="719999" indent="0" algn="ctr">
              <a:buNone/>
              <a:defRPr/>
            </a:lvl3pPr>
            <a:lvl4pPr marL="1079998" indent="0" algn="ctr">
              <a:buNone/>
              <a:defRPr/>
            </a:lvl4pPr>
            <a:lvl5pPr marL="1439997" indent="0" algn="ctr">
              <a:buNone/>
              <a:defRPr/>
            </a:lvl5pPr>
            <a:lvl6pPr marL="1799996" indent="0" algn="ctr">
              <a:buNone/>
              <a:defRPr/>
            </a:lvl6pPr>
            <a:lvl7pPr marL="2159996" indent="0" algn="ctr">
              <a:buNone/>
              <a:defRPr/>
            </a:lvl7pPr>
            <a:lvl8pPr marL="2519995" indent="0" algn="ctr">
              <a:buNone/>
              <a:defRPr/>
            </a:lvl8pPr>
            <a:lvl9pPr marL="2879994" indent="0" algn="ctr">
              <a:buNone/>
              <a:defRPr/>
            </a:lvl9pPr>
          </a:lstStyle>
          <a:p>
            <a:r>
              <a:rPr lang="en-US" smtClean="0"/>
              <a:t>Click to edit Master subtitle style</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06D717E6-446D-453E-9B83-F75B485C102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D4A710CD-963F-46D5-B339-BAF13CC381C7}"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954982" y="3199977"/>
            <a:ext cx="5354995" cy="28799790"/>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1889998" y="3199977"/>
            <a:ext cx="15938984" cy="287997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F9B1ABF3-A95D-45F2-9ED7-1DEAFD271A5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83473998-9405-4CE3-A37A-DF00B74BAB1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91061" y="23133582"/>
            <a:ext cx="21419979" cy="7149948"/>
          </a:xfrm>
        </p:spPr>
        <p:txBody>
          <a:bodyPr anchor="t"/>
          <a:lstStyle>
            <a:lvl1pPr algn="l">
              <a:defRPr sz="315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1991061" y="15258639"/>
            <a:ext cx="21419979" cy="7874943"/>
          </a:xfrm>
        </p:spPr>
        <p:txBody>
          <a:bodyPr anchor="b"/>
          <a:lstStyle>
            <a:lvl1pPr marL="0" indent="0">
              <a:buNone/>
              <a:defRPr sz="1575"/>
            </a:lvl1pPr>
            <a:lvl2pPr marL="359999" indent="0">
              <a:buNone/>
              <a:defRPr sz="1417"/>
            </a:lvl2pPr>
            <a:lvl3pPr marL="719999" indent="0">
              <a:buNone/>
              <a:defRPr sz="1260"/>
            </a:lvl3pPr>
            <a:lvl4pPr marL="1079998" indent="0">
              <a:buNone/>
              <a:defRPr sz="1102"/>
            </a:lvl4pPr>
            <a:lvl5pPr marL="1439997" indent="0">
              <a:buNone/>
              <a:defRPr sz="1102"/>
            </a:lvl5pPr>
            <a:lvl6pPr marL="1799996" indent="0">
              <a:buNone/>
              <a:defRPr sz="1102"/>
            </a:lvl6pPr>
            <a:lvl7pPr marL="2159996" indent="0">
              <a:buNone/>
              <a:defRPr sz="1102"/>
            </a:lvl7pPr>
            <a:lvl8pPr marL="2519995" indent="0">
              <a:buNone/>
              <a:defRPr sz="1102"/>
            </a:lvl8pPr>
            <a:lvl9pPr marL="2879994" indent="0">
              <a:buNone/>
              <a:defRPr sz="1102"/>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tr-TR"/>
          </a:p>
        </p:txBody>
      </p:sp>
      <p:sp>
        <p:nvSpPr>
          <p:cNvPr id="5" name="Rectangle 5"/>
          <p:cNvSpPr>
            <a:spLocks noGrp="1" noChangeArrowheads="1"/>
          </p:cNvSpPr>
          <p:nvPr>
            <p:ph type="ftr" sz="quarter" idx="11"/>
          </p:nvPr>
        </p:nvSpPr>
        <p:spPr>
          <a:ln/>
        </p:spPr>
        <p:txBody>
          <a:bodyPr/>
          <a:lstStyle>
            <a:lvl1pPr>
              <a:defRPr/>
            </a:lvl1pPr>
          </a:lstStyle>
          <a:p>
            <a:pPr>
              <a:defRPr/>
            </a:pPr>
            <a:endParaRPr lang="tr-TR"/>
          </a:p>
        </p:txBody>
      </p:sp>
      <p:sp>
        <p:nvSpPr>
          <p:cNvPr id="6" name="Rectangle 6"/>
          <p:cNvSpPr>
            <a:spLocks noGrp="1" noChangeArrowheads="1"/>
          </p:cNvSpPr>
          <p:nvPr>
            <p:ph type="sldNum" sz="quarter" idx="12"/>
          </p:nvPr>
        </p:nvSpPr>
        <p:spPr>
          <a:ln/>
        </p:spPr>
        <p:txBody>
          <a:bodyPr/>
          <a:lstStyle>
            <a:lvl1pPr>
              <a:defRPr/>
            </a:lvl1pPr>
          </a:lstStyle>
          <a:p>
            <a:pPr>
              <a:defRPr/>
            </a:pPr>
            <a:fld id="{B166A9EE-8038-4777-8A1A-E5492522C123}"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1889998" y="10399924"/>
            <a:ext cx="10646989" cy="21599843"/>
          </a:xfrm>
        </p:spPr>
        <p:txBody>
          <a:bodyPr/>
          <a:lstStyle>
            <a:lvl1pPr>
              <a:defRPr sz="2205"/>
            </a:lvl1pPr>
            <a:lvl2pPr>
              <a:defRPr sz="1890"/>
            </a:lvl2pPr>
            <a:lvl3pPr>
              <a:defRPr sz="1575"/>
            </a:lvl3pPr>
            <a:lvl4pPr>
              <a:defRPr sz="1417"/>
            </a:lvl4pPr>
            <a:lvl5pPr>
              <a:defRPr sz="1417"/>
            </a:lvl5pPr>
            <a:lvl6pPr>
              <a:defRPr sz="1417"/>
            </a:lvl6pPr>
            <a:lvl7pPr>
              <a:defRPr sz="1417"/>
            </a:lvl7pPr>
            <a:lvl8pPr>
              <a:defRPr sz="1417"/>
            </a:lvl8pPr>
            <a:lvl9pPr>
              <a:defRPr sz="14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12662988" y="10399924"/>
            <a:ext cx="10646989" cy="21599843"/>
          </a:xfrm>
        </p:spPr>
        <p:txBody>
          <a:bodyPr/>
          <a:lstStyle>
            <a:lvl1pPr>
              <a:defRPr sz="2205"/>
            </a:lvl1pPr>
            <a:lvl2pPr>
              <a:defRPr sz="1890"/>
            </a:lvl2pPr>
            <a:lvl3pPr>
              <a:defRPr sz="1575"/>
            </a:lvl3pPr>
            <a:lvl4pPr>
              <a:defRPr sz="1417"/>
            </a:lvl4pPr>
            <a:lvl5pPr>
              <a:defRPr sz="1417"/>
            </a:lvl5pPr>
            <a:lvl6pPr>
              <a:defRPr sz="1417"/>
            </a:lvl6pPr>
            <a:lvl7pPr>
              <a:defRPr sz="1417"/>
            </a:lvl7pPr>
            <a:lvl8pPr>
              <a:defRPr sz="1417"/>
            </a:lvl8pPr>
            <a:lvl9pPr>
              <a:defRPr sz="141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D48A1334-B4C6-4BA7-A58C-A863DF54825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999" y="1441240"/>
            <a:ext cx="22679978" cy="5999956"/>
          </a:xfrm>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1259999" y="8058692"/>
            <a:ext cx="11133927" cy="3357476"/>
          </a:xfrm>
        </p:spPr>
        <p:txBody>
          <a:bodyPr anchor="b"/>
          <a:lstStyle>
            <a:lvl1pPr marL="0" indent="0">
              <a:buNone/>
              <a:defRPr sz="1890" b="1"/>
            </a:lvl1pPr>
            <a:lvl2pPr marL="359999" indent="0">
              <a:buNone/>
              <a:defRPr sz="1575" b="1"/>
            </a:lvl2pPr>
            <a:lvl3pPr marL="719999" indent="0">
              <a:buNone/>
              <a:defRPr sz="1417" b="1"/>
            </a:lvl3pPr>
            <a:lvl4pPr marL="1079998" indent="0">
              <a:buNone/>
              <a:defRPr sz="1260" b="1"/>
            </a:lvl4pPr>
            <a:lvl5pPr marL="1439997" indent="0">
              <a:buNone/>
              <a:defRPr sz="1260" b="1"/>
            </a:lvl5pPr>
            <a:lvl6pPr marL="1799996" indent="0">
              <a:buNone/>
              <a:defRPr sz="1260" b="1"/>
            </a:lvl6pPr>
            <a:lvl7pPr marL="2159996" indent="0">
              <a:buNone/>
              <a:defRPr sz="1260" b="1"/>
            </a:lvl7pPr>
            <a:lvl8pPr marL="2519995" indent="0">
              <a:buNone/>
              <a:defRPr sz="1260" b="1"/>
            </a:lvl8pPr>
            <a:lvl9pPr marL="2879994" indent="0">
              <a:buNone/>
              <a:defRPr sz="1260" b="1"/>
            </a:lvl9pPr>
          </a:lstStyle>
          <a:p>
            <a:pPr lvl="0"/>
            <a:r>
              <a:rPr lang="en-US" smtClean="0"/>
              <a:t>Click to edit Master text styles</a:t>
            </a:r>
          </a:p>
        </p:txBody>
      </p:sp>
      <p:sp>
        <p:nvSpPr>
          <p:cNvPr id="4" name="Content Placeholder 3"/>
          <p:cNvSpPr>
            <a:spLocks noGrp="1"/>
          </p:cNvSpPr>
          <p:nvPr>
            <p:ph sz="half" idx="2"/>
          </p:nvPr>
        </p:nvSpPr>
        <p:spPr>
          <a:xfrm>
            <a:off x="1259999" y="11416168"/>
            <a:ext cx="11133927" cy="20742349"/>
          </a:xfrm>
        </p:spPr>
        <p:txBody>
          <a:bodyPr/>
          <a:lstStyle>
            <a:lvl1pPr>
              <a:defRPr sz="1890"/>
            </a:lvl1pPr>
            <a:lvl2pPr>
              <a:defRPr sz="1575"/>
            </a:lvl2pPr>
            <a:lvl3pPr>
              <a:defRPr sz="1417"/>
            </a:lvl3pPr>
            <a:lvl4pPr>
              <a:defRPr sz="1260"/>
            </a:lvl4pPr>
            <a:lvl5pPr>
              <a:defRPr sz="1260"/>
            </a:lvl5pPr>
            <a:lvl6pPr>
              <a:defRPr sz="1260"/>
            </a:lvl6pPr>
            <a:lvl7pPr>
              <a:defRPr sz="1260"/>
            </a:lvl7pPr>
            <a:lvl8pPr>
              <a:defRPr sz="1260"/>
            </a:lvl8pPr>
            <a:lvl9pPr>
              <a:defRPr sz="12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12800800" y="8058692"/>
            <a:ext cx="11139176" cy="3357476"/>
          </a:xfrm>
        </p:spPr>
        <p:txBody>
          <a:bodyPr anchor="b"/>
          <a:lstStyle>
            <a:lvl1pPr marL="0" indent="0">
              <a:buNone/>
              <a:defRPr sz="1890" b="1"/>
            </a:lvl1pPr>
            <a:lvl2pPr marL="359999" indent="0">
              <a:buNone/>
              <a:defRPr sz="1575" b="1"/>
            </a:lvl2pPr>
            <a:lvl3pPr marL="719999" indent="0">
              <a:buNone/>
              <a:defRPr sz="1417" b="1"/>
            </a:lvl3pPr>
            <a:lvl4pPr marL="1079998" indent="0">
              <a:buNone/>
              <a:defRPr sz="1260" b="1"/>
            </a:lvl4pPr>
            <a:lvl5pPr marL="1439997" indent="0">
              <a:buNone/>
              <a:defRPr sz="1260" b="1"/>
            </a:lvl5pPr>
            <a:lvl6pPr marL="1799996" indent="0">
              <a:buNone/>
              <a:defRPr sz="1260" b="1"/>
            </a:lvl6pPr>
            <a:lvl7pPr marL="2159996" indent="0">
              <a:buNone/>
              <a:defRPr sz="1260" b="1"/>
            </a:lvl7pPr>
            <a:lvl8pPr marL="2519995" indent="0">
              <a:buNone/>
              <a:defRPr sz="1260" b="1"/>
            </a:lvl8pPr>
            <a:lvl9pPr marL="2879994" indent="0">
              <a:buNone/>
              <a:defRPr sz="1260" b="1"/>
            </a:lvl9pPr>
          </a:lstStyle>
          <a:p>
            <a:pPr lvl="0"/>
            <a:r>
              <a:rPr lang="en-US" smtClean="0"/>
              <a:t>Click to edit Master text styles</a:t>
            </a:r>
          </a:p>
        </p:txBody>
      </p:sp>
      <p:sp>
        <p:nvSpPr>
          <p:cNvPr id="6" name="Content Placeholder 5"/>
          <p:cNvSpPr>
            <a:spLocks noGrp="1"/>
          </p:cNvSpPr>
          <p:nvPr>
            <p:ph sz="quarter" idx="4"/>
          </p:nvPr>
        </p:nvSpPr>
        <p:spPr>
          <a:xfrm>
            <a:off x="12800800" y="11416168"/>
            <a:ext cx="11139176" cy="20742349"/>
          </a:xfrm>
        </p:spPr>
        <p:txBody>
          <a:bodyPr/>
          <a:lstStyle>
            <a:lvl1pPr>
              <a:defRPr sz="1890"/>
            </a:lvl1pPr>
            <a:lvl2pPr>
              <a:defRPr sz="1575"/>
            </a:lvl2pPr>
            <a:lvl3pPr>
              <a:defRPr sz="1417"/>
            </a:lvl3pPr>
            <a:lvl4pPr>
              <a:defRPr sz="1260"/>
            </a:lvl4pPr>
            <a:lvl5pPr>
              <a:defRPr sz="1260"/>
            </a:lvl5pPr>
            <a:lvl6pPr>
              <a:defRPr sz="1260"/>
            </a:lvl6pPr>
            <a:lvl7pPr>
              <a:defRPr sz="1260"/>
            </a:lvl7pPr>
            <a:lvl8pPr>
              <a:defRPr sz="1260"/>
            </a:lvl8pPr>
            <a:lvl9pPr>
              <a:defRPr sz="12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tr-TR"/>
          </a:p>
        </p:txBody>
      </p:sp>
      <p:sp>
        <p:nvSpPr>
          <p:cNvPr id="8" name="Rectangle 5"/>
          <p:cNvSpPr>
            <a:spLocks noGrp="1" noChangeArrowheads="1"/>
          </p:cNvSpPr>
          <p:nvPr>
            <p:ph type="ftr" sz="quarter" idx="11"/>
          </p:nvPr>
        </p:nvSpPr>
        <p:spPr>
          <a:ln/>
        </p:spPr>
        <p:txBody>
          <a:bodyPr/>
          <a:lstStyle>
            <a:lvl1pPr>
              <a:defRPr/>
            </a:lvl1pPr>
          </a:lstStyle>
          <a:p>
            <a:pPr>
              <a:defRPr/>
            </a:pPr>
            <a:endParaRPr lang="tr-TR"/>
          </a:p>
        </p:txBody>
      </p:sp>
      <p:sp>
        <p:nvSpPr>
          <p:cNvPr id="9" name="Rectangle 6"/>
          <p:cNvSpPr>
            <a:spLocks noGrp="1" noChangeArrowheads="1"/>
          </p:cNvSpPr>
          <p:nvPr>
            <p:ph type="sldNum" sz="quarter" idx="12"/>
          </p:nvPr>
        </p:nvSpPr>
        <p:spPr>
          <a:ln/>
        </p:spPr>
        <p:txBody>
          <a:bodyPr/>
          <a:lstStyle>
            <a:lvl1pPr>
              <a:defRPr/>
            </a:lvl1pPr>
          </a:lstStyle>
          <a:p>
            <a:pPr>
              <a:defRPr/>
            </a:pPr>
            <a:fld id="{2E27EAB3-1EE4-4DC7-9D57-3EC2F2073DB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tr-TR"/>
          </a:p>
        </p:txBody>
      </p:sp>
      <p:sp>
        <p:nvSpPr>
          <p:cNvPr id="4" name="Rectangle 5"/>
          <p:cNvSpPr>
            <a:spLocks noGrp="1" noChangeArrowheads="1"/>
          </p:cNvSpPr>
          <p:nvPr>
            <p:ph type="ftr" sz="quarter" idx="11"/>
          </p:nvPr>
        </p:nvSpPr>
        <p:spPr>
          <a:ln/>
        </p:spPr>
        <p:txBody>
          <a:bodyPr/>
          <a:lstStyle>
            <a:lvl1pPr>
              <a:defRPr/>
            </a:lvl1pPr>
          </a:lstStyle>
          <a:p>
            <a:pPr>
              <a:defRPr/>
            </a:pPr>
            <a:endParaRPr lang="tr-TR"/>
          </a:p>
        </p:txBody>
      </p:sp>
      <p:sp>
        <p:nvSpPr>
          <p:cNvPr id="5" name="Rectangle 6"/>
          <p:cNvSpPr>
            <a:spLocks noGrp="1" noChangeArrowheads="1"/>
          </p:cNvSpPr>
          <p:nvPr>
            <p:ph type="sldNum" sz="quarter" idx="12"/>
          </p:nvPr>
        </p:nvSpPr>
        <p:spPr>
          <a:ln/>
        </p:spPr>
        <p:txBody>
          <a:bodyPr/>
          <a:lstStyle>
            <a:lvl1pPr>
              <a:defRPr/>
            </a:lvl1pPr>
          </a:lstStyle>
          <a:p>
            <a:pPr>
              <a:defRPr/>
            </a:pPr>
            <a:fld id="{3A35AC57-4710-42ED-8601-86A062991EA7}"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r-TR"/>
          </a:p>
        </p:txBody>
      </p:sp>
      <p:sp>
        <p:nvSpPr>
          <p:cNvPr id="3" name="Rectangle 5"/>
          <p:cNvSpPr>
            <a:spLocks noGrp="1" noChangeArrowheads="1"/>
          </p:cNvSpPr>
          <p:nvPr>
            <p:ph type="ftr" sz="quarter" idx="11"/>
          </p:nvPr>
        </p:nvSpPr>
        <p:spPr>
          <a:ln/>
        </p:spPr>
        <p:txBody>
          <a:bodyPr/>
          <a:lstStyle>
            <a:lvl1pPr>
              <a:defRPr/>
            </a:lvl1pPr>
          </a:lstStyle>
          <a:p>
            <a:pPr>
              <a:defRPr/>
            </a:pPr>
            <a:endParaRPr lang="tr-TR"/>
          </a:p>
        </p:txBody>
      </p:sp>
      <p:sp>
        <p:nvSpPr>
          <p:cNvPr id="4" name="Rectangle 6"/>
          <p:cNvSpPr>
            <a:spLocks noGrp="1" noChangeArrowheads="1"/>
          </p:cNvSpPr>
          <p:nvPr>
            <p:ph type="sldNum" sz="quarter" idx="12"/>
          </p:nvPr>
        </p:nvSpPr>
        <p:spPr>
          <a:ln/>
        </p:spPr>
        <p:txBody>
          <a:bodyPr/>
          <a:lstStyle>
            <a:lvl1pPr>
              <a:defRPr/>
            </a:lvl1pPr>
          </a:lstStyle>
          <a:p>
            <a:pPr>
              <a:defRPr/>
            </a:pPr>
            <a:fld id="{5D419AB7-0A7B-486F-BBAD-BF36EA3A66DB}"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999" y="1433740"/>
            <a:ext cx="8291055" cy="6099956"/>
          </a:xfrm>
        </p:spPr>
        <p:txBody>
          <a:bodyPr anchor="b"/>
          <a:lstStyle>
            <a:lvl1pPr algn="l">
              <a:defRPr sz="1575" b="1"/>
            </a:lvl1pPr>
          </a:lstStyle>
          <a:p>
            <a:r>
              <a:rPr lang="en-US" smtClean="0"/>
              <a:t>Click to edit Master title style</a:t>
            </a:r>
            <a:endParaRPr lang="es-ES_tradnl"/>
          </a:p>
        </p:txBody>
      </p:sp>
      <p:sp>
        <p:nvSpPr>
          <p:cNvPr id="3" name="Content Placeholder 2"/>
          <p:cNvSpPr>
            <a:spLocks noGrp="1"/>
          </p:cNvSpPr>
          <p:nvPr>
            <p:ph idx="1"/>
          </p:nvPr>
        </p:nvSpPr>
        <p:spPr>
          <a:xfrm>
            <a:off x="9852929" y="1433740"/>
            <a:ext cx="14087048" cy="30724776"/>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1259999" y="7533695"/>
            <a:ext cx="8291055" cy="24624821"/>
          </a:xfrm>
        </p:spPr>
        <p:txBody>
          <a:bodyPr/>
          <a:lstStyle>
            <a:lvl1pPr marL="0" indent="0">
              <a:buNone/>
              <a:defRPr sz="1102"/>
            </a:lvl1pPr>
            <a:lvl2pPr marL="359999" indent="0">
              <a:buNone/>
              <a:defRPr sz="945"/>
            </a:lvl2pPr>
            <a:lvl3pPr marL="719999" indent="0">
              <a:buNone/>
              <a:defRPr sz="787"/>
            </a:lvl3pPr>
            <a:lvl4pPr marL="1079998" indent="0">
              <a:buNone/>
              <a:defRPr sz="709"/>
            </a:lvl4pPr>
            <a:lvl5pPr marL="1439997" indent="0">
              <a:buNone/>
              <a:defRPr sz="709"/>
            </a:lvl5pPr>
            <a:lvl6pPr marL="1799996" indent="0">
              <a:buNone/>
              <a:defRPr sz="709"/>
            </a:lvl6pPr>
            <a:lvl7pPr marL="2159996" indent="0">
              <a:buNone/>
              <a:defRPr sz="709"/>
            </a:lvl7pPr>
            <a:lvl8pPr marL="2519995" indent="0">
              <a:buNone/>
              <a:defRPr sz="709"/>
            </a:lvl8pPr>
            <a:lvl9pPr marL="2879994" indent="0">
              <a:buNone/>
              <a:defRPr sz="709"/>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79DF585F-FE00-41FC-99EA-3C29C7DACD3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8933" y="25199817"/>
            <a:ext cx="15119985" cy="2974978"/>
          </a:xfrm>
        </p:spPr>
        <p:txBody>
          <a:bodyPr anchor="b"/>
          <a:lstStyle>
            <a:lvl1pPr algn="l">
              <a:defRPr sz="1575" b="1"/>
            </a:lvl1pPr>
          </a:lstStyle>
          <a:p>
            <a:r>
              <a:rPr lang="en-US" smtClean="0"/>
              <a:t>Click to edit Master title style</a:t>
            </a:r>
            <a:endParaRPr lang="es-ES_tradnl"/>
          </a:p>
        </p:txBody>
      </p:sp>
      <p:sp>
        <p:nvSpPr>
          <p:cNvPr id="3" name="Picture Placeholder 2"/>
          <p:cNvSpPr>
            <a:spLocks noGrp="1"/>
          </p:cNvSpPr>
          <p:nvPr>
            <p:ph type="pic" idx="1"/>
          </p:nvPr>
        </p:nvSpPr>
        <p:spPr>
          <a:xfrm>
            <a:off x="4938933" y="3216227"/>
            <a:ext cx="15119985" cy="21599843"/>
          </a:xfrm>
        </p:spPr>
        <p:txBody>
          <a:bodyPr/>
          <a:lstStyle>
            <a:lvl1pPr marL="0" indent="0">
              <a:buNone/>
              <a:defRPr sz="2520"/>
            </a:lvl1pPr>
            <a:lvl2pPr marL="359999" indent="0">
              <a:buNone/>
              <a:defRPr sz="2205"/>
            </a:lvl2pPr>
            <a:lvl3pPr marL="719999" indent="0">
              <a:buNone/>
              <a:defRPr sz="1890"/>
            </a:lvl3pPr>
            <a:lvl4pPr marL="1079998" indent="0">
              <a:buNone/>
              <a:defRPr sz="1575"/>
            </a:lvl4pPr>
            <a:lvl5pPr marL="1439997" indent="0">
              <a:buNone/>
              <a:defRPr sz="1575"/>
            </a:lvl5pPr>
            <a:lvl6pPr marL="1799996" indent="0">
              <a:buNone/>
              <a:defRPr sz="1575"/>
            </a:lvl6pPr>
            <a:lvl7pPr marL="2159996" indent="0">
              <a:buNone/>
              <a:defRPr sz="1575"/>
            </a:lvl7pPr>
            <a:lvl8pPr marL="2519995" indent="0">
              <a:buNone/>
              <a:defRPr sz="1575"/>
            </a:lvl8pPr>
            <a:lvl9pPr marL="2879994" indent="0">
              <a:buNone/>
              <a:defRPr sz="1575"/>
            </a:lvl9pPr>
          </a:lstStyle>
          <a:p>
            <a:pPr lvl="0"/>
            <a:endParaRPr lang="es-ES_tradnl" noProof="0" smtClean="0"/>
          </a:p>
        </p:txBody>
      </p:sp>
      <p:sp>
        <p:nvSpPr>
          <p:cNvPr id="4" name="Text Placeholder 3"/>
          <p:cNvSpPr>
            <a:spLocks noGrp="1"/>
          </p:cNvSpPr>
          <p:nvPr>
            <p:ph type="body" sz="half" idx="2"/>
          </p:nvPr>
        </p:nvSpPr>
        <p:spPr>
          <a:xfrm>
            <a:off x="4938933" y="28174795"/>
            <a:ext cx="15119985" cy="4224969"/>
          </a:xfrm>
        </p:spPr>
        <p:txBody>
          <a:bodyPr/>
          <a:lstStyle>
            <a:lvl1pPr marL="0" indent="0">
              <a:buNone/>
              <a:defRPr sz="1102"/>
            </a:lvl1pPr>
            <a:lvl2pPr marL="359999" indent="0">
              <a:buNone/>
              <a:defRPr sz="945"/>
            </a:lvl2pPr>
            <a:lvl3pPr marL="719999" indent="0">
              <a:buNone/>
              <a:defRPr sz="787"/>
            </a:lvl3pPr>
            <a:lvl4pPr marL="1079998" indent="0">
              <a:buNone/>
              <a:defRPr sz="709"/>
            </a:lvl4pPr>
            <a:lvl5pPr marL="1439997" indent="0">
              <a:buNone/>
              <a:defRPr sz="709"/>
            </a:lvl5pPr>
            <a:lvl6pPr marL="1799996" indent="0">
              <a:buNone/>
              <a:defRPr sz="709"/>
            </a:lvl6pPr>
            <a:lvl7pPr marL="2159996" indent="0">
              <a:buNone/>
              <a:defRPr sz="709"/>
            </a:lvl7pPr>
            <a:lvl8pPr marL="2519995" indent="0">
              <a:buNone/>
              <a:defRPr sz="709"/>
            </a:lvl8pPr>
            <a:lvl9pPr marL="2879994" indent="0">
              <a:buNone/>
              <a:defRPr sz="709"/>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tr-TR"/>
          </a:p>
        </p:txBody>
      </p:sp>
      <p:sp>
        <p:nvSpPr>
          <p:cNvPr id="6" name="Rectangle 5"/>
          <p:cNvSpPr>
            <a:spLocks noGrp="1" noChangeArrowheads="1"/>
          </p:cNvSpPr>
          <p:nvPr>
            <p:ph type="ftr" sz="quarter" idx="11"/>
          </p:nvPr>
        </p:nvSpPr>
        <p:spPr>
          <a:ln/>
        </p:spPr>
        <p:txBody>
          <a:bodyPr/>
          <a:lstStyle>
            <a:lvl1pPr>
              <a:defRPr/>
            </a:lvl1pPr>
          </a:lstStyle>
          <a:p>
            <a:pPr>
              <a:defRPr/>
            </a:pPr>
            <a:endParaRPr lang="tr-TR"/>
          </a:p>
        </p:txBody>
      </p:sp>
      <p:sp>
        <p:nvSpPr>
          <p:cNvPr id="7" name="Rectangle 6"/>
          <p:cNvSpPr>
            <a:spLocks noGrp="1" noChangeArrowheads="1"/>
          </p:cNvSpPr>
          <p:nvPr>
            <p:ph type="sldNum" sz="quarter" idx="12"/>
          </p:nvPr>
        </p:nvSpPr>
        <p:spPr>
          <a:ln/>
        </p:spPr>
        <p:txBody>
          <a:bodyPr/>
          <a:lstStyle>
            <a:lvl1pPr>
              <a:defRPr/>
            </a:lvl1pPr>
          </a:lstStyle>
          <a:p>
            <a:pPr>
              <a:defRPr/>
            </a:pPr>
            <a:fld id="{2F49DA78-164D-4342-B0B2-DC1458850D8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89998" y="3199977"/>
            <a:ext cx="21419979" cy="5999956"/>
          </a:xfrm>
          <a:prstGeom prst="rect">
            <a:avLst/>
          </a:prstGeom>
          <a:noFill/>
          <a:ln w="9525">
            <a:noFill/>
            <a:miter lim="800000"/>
            <a:headEnd/>
            <a:tailEnd/>
          </a:ln>
        </p:spPr>
        <p:txBody>
          <a:bodyPr vert="horz" wrap="square" lIns="322262" tIns="160338" rIns="322262" bIns="160338"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1889998" y="10399924"/>
            <a:ext cx="21419979" cy="21599843"/>
          </a:xfrm>
          <a:prstGeom prst="rect">
            <a:avLst/>
          </a:prstGeom>
          <a:noFill/>
          <a:ln w="9525">
            <a:noFill/>
            <a:miter lim="800000"/>
            <a:headEnd/>
            <a:tailEnd/>
          </a:ln>
        </p:spPr>
        <p:txBody>
          <a:bodyPr vert="horz" wrap="square" lIns="322262" tIns="160338" rIns="322262" bIns="1603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1889998" y="32799761"/>
            <a:ext cx="5249995" cy="2399983"/>
          </a:xfrm>
          <a:prstGeom prst="rect">
            <a:avLst/>
          </a:prstGeom>
          <a:noFill/>
          <a:ln w="9525">
            <a:noFill/>
            <a:miter lim="800000"/>
            <a:headEnd/>
            <a:tailEnd/>
          </a:ln>
          <a:effectLst/>
        </p:spPr>
        <p:txBody>
          <a:bodyPr vert="horz" wrap="none" lIns="322262" tIns="160338" rIns="322262" bIns="160338" numCol="1" anchor="ctr" anchorCtr="0" compatLnSpc="1">
            <a:prstTxWarp prst="textNoShape">
              <a:avLst/>
            </a:prstTxWarp>
          </a:bodyPr>
          <a:lstStyle>
            <a:lvl1pPr>
              <a:defRPr sz="3858"/>
            </a:lvl1pPr>
          </a:lstStyle>
          <a:p>
            <a:pPr>
              <a:defRPr/>
            </a:pPr>
            <a:endParaRPr lang="tr-TR"/>
          </a:p>
        </p:txBody>
      </p:sp>
      <p:sp>
        <p:nvSpPr>
          <p:cNvPr id="1029" name="Rectangle 5"/>
          <p:cNvSpPr>
            <a:spLocks noGrp="1" noChangeArrowheads="1"/>
          </p:cNvSpPr>
          <p:nvPr>
            <p:ph type="ftr" sz="quarter" idx="3"/>
          </p:nvPr>
        </p:nvSpPr>
        <p:spPr bwMode="auto">
          <a:xfrm>
            <a:off x="8609992" y="32799761"/>
            <a:ext cx="7979992" cy="2399983"/>
          </a:xfrm>
          <a:prstGeom prst="rect">
            <a:avLst/>
          </a:prstGeom>
          <a:noFill/>
          <a:ln w="9525">
            <a:noFill/>
            <a:miter lim="800000"/>
            <a:headEnd/>
            <a:tailEnd/>
          </a:ln>
          <a:effectLst/>
        </p:spPr>
        <p:txBody>
          <a:bodyPr vert="horz" wrap="none" lIns="322262" tIns="160338" rIns="322262" bIns="160338" numCol="1" anchor="ctr" anchorCtr="0" compatLnSpc="1">
            <a:prstTxWarp prst="textNoShape">
              <a:avLst/>
            </a:prstTxWarp>
          </a:bodyPr>
          <a:lstStyle>
            <a:lvl1pPr algn="ctr">
              <a:defRPr sz="3858"/>
            </a:lvl1pPr>
          </a:lstStyle>
          <a:p>
            <a:pPr>
              <a:defRPr/>
            </a:pPr>
            <a:endParaRPr lang="tr-TR"/>
          </a:p>
        </p:txBody>
      </p:sp>
      <p:sp>
        <p:nvSpPr>
          <p:cNvPr id="1030" name="Rectangle 6"/>
          <p:cNvSpPr>
            <a:spLocks noGrp="1" noChangeArrowheads="1"/>
          </p:cNvSpPr>
          <p:nvPr>
            <p:ph type="sldNum" sz="quarter" idx="4"/>
          </p:nvPr>
        </p:nvSpPr>
        <p:spPr bwMode="auto">
          <a:xfrm>
            <a:off x="18059982" y="32799761"/>
            <a:ext cx="5249995" cy="2399983"/>
          </a:xfrm>
          <a:prstGeom prst="rect">
            <a:avLst/>
          </a:prstGeom>
          <a:noFill/>
          <a:ln w="9525">
            <a:noFill/>
            <a:miter lim="800000"/>
            <a:headEnd/>
            <a:tailEnd/>
          </a:ln>
          <a:effectLst/>
        </p:spPr>
        <p:txBody>
          <a:bodyPr vert="horz" wrap="none" lIns="322262" tIns="160338" rIns="322262" bIns="160338" numCol="1" anchor="ctr" anchorCtr="0" compatLnSpc="1">
            <a:prstTxWarp prst="textNoShape">
              <a:avLst/>
            </a:prstTxWarp>
          </a:bodyPr>
          <a:lstStyle>
            <a:lvl1pPr algn="r">
              <a:defRPr sz="3858"/>
            </a:lvl1pPr>
          </a:lstStyle>
          <a:p>
            <a:pPr>
              <a:defRPr/>
            </a:pPr>
            <a:fld id="{350C34BB-1DDF-4B72-B1E7-470515AA6160}"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7349985" rtl="0" eaLnBrk="0" fontAlgn="base" hangingPunct="0">
        <a:spcBef>
          <a:spcPct val="0"/>
        </a:spcBef>
        <a:spcAft>
          <a:spcPct val="0"/>
        </a:spcAft>
        <a:defRPr sz="12205">
          <a:solidFill>
            <a:schemeClr val="tx2"/>
          </a:solidFill>
          <a:latin typeface="+mj-lt"/>
          <a:ea typeface="+mj-ea"/>
          <a:cs typeface="+mj-cs"/>
        </a:defRPr>
      </a:lvl1pPr>
      <a:lvl2pPr algn="ctr" defTabSz="7349985" rtl="0" eaLnBrk="0" fontAlgn="base" hangingPunct="0">
        <a:spcBef>
          <a:spcPct val="0"/>
        </a:spcBef>
        <a:spcAft>
          <a:spcPct val="0"/>
        </a:spcAft>
        <a:defRPr sz="12205">
          <a:solidFill>
            <a:schemeClr val="tx2"/>
          </a:solidFill>
          <a:latin typeface="Times New Roman" pitchFamily="18" charset="0"/>
        </a:defRPr>
      </a:lvl2pPr>
      <a:lvl3pPr algn="ctr" defTabSz="7349985" rtl="0" eaLnBrk="0" fontAlgn="base" hangingPunct="0">
        <a:spcBef>
          <a:spcPct val="0"/>
        </a:spcBef>
        <a:spcAft>
          <a:spcPct val="0"/>
        </a:spcAft>
        <a:defRPr sz="12205">
          <a:solidFill>
            <a:schemeClr val="tx2"/>
          </a:solidFill>
          <a:latin typeface="Times New Roman" pitchFamily="18" charset="0"/>
        </a:defRPr>
      </a:lvl3pPr>
      <a:lvl4pPr algn="ctr" defTabSz="7349985" rtl="0" eaLnBrk="0" fontAlgn="base" hangingPunct="0">
        <a:spcBef>
          <a:spcPct val="0"/>
        </a:spcBef>
        <a:spcAft>
          <a:spcPct val="0"/>
        </a:spcAft>
        <a:defRPr sz="12205">
          <a:solidFill>
            <a:schemeClr val="tx2"/>
          </a:solidFill>
          <a:latin typeface="Times New Roman" pitchFamily="18" charset="0"/>
        </a:defRPr>
      </a:lvl4pPr>
      <a:lvl5pPr algn="ctr" defTabSz="7349985" rtl="0" eaLnBrk="0" fontAlgn="base" hangingPunct="0">
        <a:spcBef>
          <a:spcPct val="0"/>
        </a:spcBef>
        <a:spcAft>
          <a:spcPct val="0"/>
        </a:spcAft>
        <a:defRPr sz="12205">
          <a:solidFill>
            <a:schemeClr val="tx2"/>
          </a:solidFill>
          <a:latin typeface="Times New Roman" pitchFamily="18" charset="0"/>
        </a:defRPr>
      </a:lvl5pPr>
      <a:lvl6pPr marL="359999" algn="ctr" defTabSz="7349985" rtl="0" eaLnBrk="0" fontAlgn="base" hangingPunct="0">
        <a:spcBef>
          <a:spcPct val="0"/>
        </a:spcBef>
        <a:spcAft>
          <a:spcPct val="0"/>
        </a:spcAft>
        <a:defRPr sz="12205">
          <a:solidFill>
            <a:schemeClr val="tx2"/>
          </a:solidFill>
          <a:latin typeface="Times New Roman" pitchFamily="18" charset="0"/>
        </a:defRPr>
      </a:lvl6pPr>
      <a:lvl7pPr marL="719999" algn="ctr" defTabSz="7349985" rtl="0" eaLnBrk="0" fontAlgn="base" hangingPunct="0">
        <a:spcBef>
          <a:spcPct val="0"/>
        </a:spcBef>
        <a:spcAft>
          <a:spcPct val="0"/>
        </a:spcAft>
        <a:defRPr sz="12205">
          <a:solidFill>
            <a:schemeClr val="tx2"/>
          </a:solidFill>
          <a:latin typeface="Times New Roman" pitchFamily="18" charset="0"/>
        </a:defRPr>
      </a:lvl7pPr>
      <a:lvl8pPr marL="1079998" algn="ctr" defTabSz="7349985" rtl="0" eaLnBrk="0" fontAlgn="base" hangingPunct="0">
        <a:spcBef>
          <a:spcPct val="0"/>
        </a:spcBef>
        <a:spcAft>
          <a:spcPct val="0"/>
        </a:spcAft>
        <a:defRPr sz="12205">
          <a:solidFill>
            <a:schemeClr val="tx2"/>
          </a:solidFill>
          <a:latin typeface="Times New Roman" pitchFamily="18" charset="0"/>
        </a:defRPr>
      </a:lvl8pPr>
      <a:lvl9pPr marL="1439997" algn="ctr" defTabSz="7349985" rtl="0" eaLnBrk="0" fontAlgn="base" hangingPunct="0">
        <a:spcBef>
          <a:spcPct val="0"/>
        </a:spcBef>
        <a:spcAft>
          <a:spcPct val="0"/>
        </a:spcAft>
        <a:defRPr sz="12205">
          <a:solidFill>
            <a:schemeClr val="tx2"/>
          </a:solidFill>
          <a:latin typeface="Times New Roman" pitchFamily="18" charset="0"/>
        </a:defRPr>
      </a:lvl9pPr>
    </p:titleStyle>
    <p:bodyStyle>
      <a:lvl1pPr marL="944998" indent="-944998" algn="l" defTabSz="7349985" rtl="0" eaLnBrk="0" fontAlgn="base" hangingPunct="0">
        <a:spcBef>
          <a:spcPct val="20000"/>
        </a:spcBef>
        <a:spcAft>
          <a:spcPct val="0"/>
        </a:spcAft>
        <a:buChar char="•"/>
        <a:defRPr sz="8898">
          <a:solidFill>
            <a:schemeClr val="tx1"/>
          </a:solidFill>
          <a:latin typeface="+mn-lt"/>
          <a:ea typeface="+mn-ea"/>
          <a:cs typeface="+mn-cs"/>
        </a:defRPr>
      </a:lvl1pPr>
      <a:lvl2pPr marL="2047496" indent="-787498" algn="l" defTabSz="7349985" rtl="0" eaLnBrk="0" fontAlgn="base" hangingPunct="0">
        <a:spcBef>
          <a:spcPct val="20000"/>
        </a:spcBef>
        <a:spcAft>
          <a:spcPct val="0"/>
        </a:spcAft>
        <a:buChar char="–"/>
        <a:defRPr sz="7795">
          <a:solidFill>
            <a:schemeClr val="tx1"/>
          </a:solidFill>
          <a:latin typeface="+mn-lt"/>
        </a:defRPr>
      </a:lvl2pPr>
      <a:lvl3pPr marL="3149994" indent="-629999" algn="l" defTabSz="7349985" rtl="0" eaLnBrk="0" fontAlgn="base" hangingPunct="0">
        <a:spcBef>
          <a:spcPct val="20000"/>
        </a:spcBef>
        <a:spcAft>
          <a:spcPct val="0"/>
        </a:spcAft>
        <a:buChar char="•"/>
        <a:defRPr sz="6614">
          <a:solidFill>
            <a:schemeClr val="tx1"/>
          </a:solidFill>
          <a:latin typeface="+mn-lt"/>
        </a:defRPr>
      </a:lvl3pPr>
      <a:lvl4pPr marL="4409991" indent="-629999" algn="l" defTabSz="7349985" rtl="0" eaLnBrk="0" fontAlgn="base" hangingPunct="0">
        <a:spcBef>
          <a:spcPct val="20000"/>
        </a:spcBef>
        <a:spcAft>
          <a:spcPct val="0"/>
        </a:spcAft>
        <a:buChar char="–"/>
        <a:defRPr sz="5591">
          <a:solidFill>
            <a:schemeClr val="tx1"/>
          </a:solidFill>
          <a:latin typeface="+mn-lt"/>
        </a:defRPr>
      </a:lvl4pPr>
      <a:lvl5pPr marL="5669989" indent="-629999" algn="l" defTabSz="7349985" rtl="0" eaLnBrk="0" fontAlgn="base" hangingPunct="0">
        <a:spcBef>
          <a:spcPct val="20000"/>
        </a:spcBef>
        <a:spcAft>
          <a:spcPct val="0"/>
        </a:spcAft>
        <a:buChar char="•"/>
        <a:defRPr sz="5591">
          <a:solidFill>
            <a:schemeClr val="tx1"/>
          </a:solidFill>
          <a:latin typeface="+mn-lt"/>
        </a:defRPr>
      </a:lvl5pPr>
      <a:lvl6pPr marL="6029988" indent="-629999" algn="l" defTabSz="7349985" rtl="0" eaLnBrk="0" fontAlgn="base" hangingPunct="0">
        <a:spcBef>
          <a:spcPct val="20000"/>
        </a:spcBef>
        <a:spcAft>
          <a:spcPct val="0"/>
        </a:spcAft>
        <a:buChar char="•"/>
        <a:defRPr sz="5591">
          <a:solidFill>
            <a:schemeClr val="tx1"/>
          </a:solidFill>
          <a:latin typeface="+mn-lt"/>
        </a:defRPr>
      </a:lvl6pPr>
      <a:lvl7pPr marL="6389987" indent="-629999" algn="l" defTabSz="7349985" rtl="0" eaLnBrk="0" fontAlgn="base" hangingPunct="0">
        <a:spcBef>
          <a:spcPct val="20000"/>
        </a:spcBef>
        <a:spcAft>
          <a:spcPct val="0"/>
        </a:spcAft>
        <a:buChar char="•"/>
        <a:defRPr sz="5591">
          <a:solidFill>
            <a:schemeClr val="tx1"/>
          </a:solidFill>
          <a:latin typeface="+mn-lt"/>
        </a:defRPr>
      </a:lvl7pPr>
      <a:lvl8pPr marL="6749987" indent="-629999" algn="l" defTabSz="7349985" rtl="0" eaLnBrk="0" fontAlgn="base" hangingPunct="0">
        <a:spcBef>
          <a:spcPct val="20000"/>
        </a:spcBef>
        <a:spcAft>
          <a:spcPct val="0"/>
        </a:spcAft>
        <a:buChar char="•"/>
        <a:defRPr sz="5591">
          <a:solidFill>
            <a:schemeClr val="tx1"/>
          </a:solidFill>
          <a:latin typeface="+mn-lt"/>
        </a:defRPr>
      </a:lvl8pPr>
      <a:lvl9pPr marL="7109986" indent="-629999" algn="l" defTabSz="7349985" rtl="0" eaLnBrk="0" fontAlgn="base" hangingPunct="0">
        <a:spcBef>
          <a:spcPct val="20000"/>
        </a:spcBef>
        <a:spcAft>
          <a:spcPct val="0"/>
        </a:spcAft>
        <a:buChar char="•"/>
        <a:defRPr sz="5591">
          <a:solidFill>
            <a:schemeClr val="tx1"/>
          </a:solidFill>
          <a:latin typeface="+mn-lt"/>
        </a:defRPr>
      </a:lvl9pPr>
    </p:bodyStyle>
    <p:otherStyle>
      <a:defPPr>
        <a:defRPr lang="es-ES_tradnl"/>
      </a:defPPr>
      <a:lvl1pPr marL="0" algn="l" defTabSz="719999" rtl="0" eaLnBrk="1" latinLnBrk="0" hangingPunct="1">
        <a:defRPr sz="1417" kern="1200">
          <a:solidFill>
            <a:schemeClr val="tx1"/>
          </a:solidFill>
          <a:latin typeface="+mn-lt"/>
          <a:ea typeface="+mn-ea"/>
          <a:cs typeface="+mn-cs"/>
        </a:defRPr>
      </a:lvl1pPr>
      <a:lvl2pPr marL="359999" algn="l" defTabSz="719999" rtl="0" eaLnBrk="1" latinLnBrk="0" hangingPunct="1">
        <a:defRPr sz="1417" kern="1200">
          <a:solidFill>
            <a:schemeClr val="tx1"/>
          </a:solidFill>
          <a:latin typeface="+mn-lt"/>
          <a:ea typeface="+mn-ea"/>
          <a:cs typeface="+mn-cs"/>
        </a:defRPr>
      </a:lvl2pPr>
      <a:lvl3pPr marL="719999" algn="l" defTabSz="719999" rtl="0" eaLnBrk="1" latinLnBrk="0" hangingPunct="1">
        <a:defRPr sz="1417" kern="1200">
          <a:solidFill>
            <a:schemeClr val="tx1"/>
          </a:solidFill>
          <a:latin typeface="+mn-lt"/>
          <a:ea typeface="+mn-ea"/>
          <a:cs typeface="+mn-cs"/>
        </a:defRPr>
      </a:lvl3pPr>
      <a:lvl4pPr marL="1079998" algn="l" defTabSz="719999" rtl="0" eaLnBrk="1" latinLnBrk="0" hangingPunct="1">
        <a:defRPr sz="1417" kern="1200">
          <a:solidFill>
            <a:schemeClr val="tx1"/>
          </a:solidFill>
          <a:latin typeface="+mn-lt"/>
          <a:ea typeface="+mn-ea"/>
          <a:cs typeface="+mn-cs"/>
        </a:defRPr>
      </a:lvl4pPr>
      <a:lvl5pPr marL="1439997" algn="l" defTabSz="719999" rtl="0" eaLnBrk="1" latinLnBrk="0" hangingPunct="1">
        <a:defRPr sz="1417" kern="1200">
          <a:solidFill>
            <a:schemeClr val="tx1"/>
          </a:solidFill>
          <a:latin typeface="+mn-lt"/>
          <a:ea typeface="+mn-ea"/>
          <a:cs typeface="+mn-cs"/>
        </a:defRPr>
      </a:lvl5pPr>
      <a:lvl6pPr marL="1799996" algn="l" defTabSz="719999" rtl="0" eaLnBrk="1" latinLnBrk="0" hangingPunct="1">
        <a:defRPr sz="1417" kern="1200">
          <a:solidFill>
            <a:schemeClr val="tx1"/>
          </a:solidFill>
          <a:latin typeface="+mn-lt"/>
          <a:ea typeface="+mn-ea"/>
          <a:cs typeface="+mn-cs"/>
        </a:defRPr>
      </a:lvl6pPr>
      <a:lvl7pPr marL="2159996" algn="l" defTabSz="719999" rtl="0" eaLnBrk="1" latinLnBrk="0" hangingPunct="1">
        <a:defRPr sz="1417" kern="1200">
          <a:solidFill>
            <a:schemeClr val="tx1"/>
          </a:solidFill>
          <a:latin typeface="+mn-lt"/>
          <a:ea typeface="+mn-ea"/>
          <a:cs typeface="+mn-cs"/>
        </a:defRPr>
      </a:lvl7pPr>
      <a:lvl8pPr marL="2519995" algn="l" defTabSz="719999" rtl="0" eaLnBrk="1" latinLnBrk="0" hangingPunct="1">
        <a:defRPr sz="1417" kern="1200">
          <a:solidFill>
            <a:schemeClr val="tx1"/>
          </a:solidFill>
          <a:latin typeface="+mn-lt"/>
          <a:ea typeface="+mn-ea"/>
          <a:cs typeface="+mn-cs"/>
        </a:defRPr>
      </a:lvl8pPr>
      <a:lvl9pPr marL="2879994" algn="l" defTabSz="719999" rtl="0" eaLnBrk="1" latinLnBrk="0" hangingPunct="1">
        <a:defRPr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l="-31000" t="-33000" r="-31000" b="-15000"/>
          </a:stretch>
        </a:blip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86325" y="1947035"/>
            <a:ext cx="23999825" cy="4288401"/>
          </a:xfrm>
          <a:prstGeom prst="rect">
            <a:avLst/>
          </a:prstGeom>
          <a:noFill/>
          <a:ln w="9525">
            <a:noFill/>
            <a:miter lim="800000"/>
            <a:headEnd/>
            <a:tailEnd/>
          </a:ln>
        </p:spPr>
        <p:txBody>
          <a:bodyPr wrap="square" lIns="72499" tIns="36250" rIns="72499" bIns="36250">
            <a:spAutoFit/>
          </a:bodyPr>
          <a:lstStyle/>
          <a:p>
            <a:pPr algn="ctr" defTabSz="599999">
              <a:spcBef>
                <a:spcPts val="394"/>
              </a:spcBef>
              <a:spcAft>
                <a:spcPts val="394"/>
              </a:spcAft>
            </a:pPr>
            <a:r>
              <a:rPr lang="tr-TR" sz="5512" b="1" dirty="0" smtClean="0">
                <a:solidFill>
                  <a:schemeClr val="bg1"/>
                </a:solidFill>
                <a:cs typeface="Times New Roman" pitchFamily="18" charset="0"/>
              </a:rPr>
              <a:t>7</a:t>
            </a:r>
            <a:r>
              <a:rPr lang="en-GB" sz="5512" b="1" dirty="0" smtClean="0">
                <a:solidFill>
                  <a:schemeClr val="bg1"/>
                </a:solidFill>
                <a:cs typeface="Times New Roman" pitchFamily="18" charset="0"/>
              </a:rPr>
              <a:t>0</a:t>
            </a:r>
            <a:r>
              <a:rPr lang="tr-TR" sz="5512" b="1" dirty="0" smtClean="0">
                <a:solidFill>
                  <a:schemeClr val="bg1"/>
                </a:solidFill>
                <a:cs typeface="Times New Roman" pitchFamily="18" charset="0"/>
              </a:rPr>
              <a:t> </a:t>
            </a:r>
            <a:r>
              <a:rPr lang="en-GB" sz="5512" b="1" dirty="0">
                <a:solidFill>
                  <a:schemeClr val="bg1"/>
                </a:solidFill>
                <a:cs typeface="Times New Roman" pitchFamily="18" charset="0"/>
              </a:rPr>
              <a:t>x</a:t>
            </a:r>
            <a:r>
              <a:rPr lang="tr-TR" sz="5512" b="1" dirty="0">
                <a:solidFill>
                  <a:schemeClr val="bg1"/>
                </a:solidFill>
                <a:cs typeface="Times New Roman" pitchFamily="18" charset="0"/>
              </a:rPr>
              <a:t> </a:t>
            </a:r>
            <a:r>
              <a:rPr lang="en-GB" sz="5512" b="1" dirty="0" smtClean="0">
                <a:solidFill>
                  <a:schemeClr val="bg1"/>
                </a:solidFill>
                <a:cs typeface="Times New Roman" pitchFamily="18" charset="0"/>
              </a:rPr>
              <a:t>1</a:t>
            </a:r>
            <a:r>
              <a:rPr lang="tr-TR" sz="5512" b="1" smtClean="0">
                <a:solidFill>
                  <a:schemeClr val="bg1"/>
                </a:solidFill>
                <a:cs typeface="Times New Roman" pitchFamily="18" charset="0"/>
              </a:rPr>
              <a:t>0</a:t>
            </a:r>
            <a:r>
              <a:rPr lang="en-GB" sz="5512" b="1" smtClean="0">
                <a:solidFill>
                  <a:schemeClr val="bg1"/>
                </a:solidFill>
                <a:cs typeface="Times New Roman" pitchFamily="18" charset="0"/>
              </a:rPr>
              <a:t>0</a:t>
            </a:r>
            <a:r>
              <a:rPr lang="tr-TR" sz="5512" b="1" dirty="0" smtClean="0">
                <a:solidFill>
                  <a:schemeClr val="bg1"/>
                </a:solidFill>
                <a:cs typeface="Times New Roman" pitchFamily="18" charset="0"/>
              </a:rPr>
              <a:t> </a:t>
            </a:r>
            <a:r>
              <a:rPr lang="en-GB" sz="5512" b="1" dirty="0">
                <a:solidFill>
                  <a:schemeClr val="bg1"/>
                </a:solidFill>
                <a:cs typeface="Times New Roman" pitchFamily="18" charset="0"/>
              </a:rPr>
              <a:t>cm </a:t>
            </a:r>
            <a:r>
              <a:rPr lang="tr-TR" sz="5512" b="1" dirty="0">
                <a:solidFill>
                  <a:schemeClr val="bg1"/>
                </a:solidFill>
                <a:cs typeface="Times New Roman" pitchFamily="18" charset="0"/>
              </a:rPr>
              <a:t>P</a:t>
            </a:r>
            <a:r>
              <a:rPr lang="en-GB" sz="5512" b="1" dirty="0" err="1">
                <a:solidFill>
                  <a:schemeClr val="bg1"/>
                </a:solidFill>
                <a:cs typeface="Times New Roman" pitchFamily="18" charset="0"/>
              </a:rPr>
              <a:t>oster</a:t>
            </a:r>
            <a:r>
              <a:rPr lang="en-GB" sz="5512" b="1" dirty="0">
                <a:solidFill>
                  <a:schemeClr val="bg1"/>
                </a:solidFill>
                <a:cs typeface="Times New Roman" pitchFamily="18" charset="0"/>
              </a:rPr>
              <a:t>: </a:t>
            </a:r>
            <a:br>
              <a:rPr lang="en-GB" sz="5512" b="1" dirty="0">
                <a:solidFill>
                  <a:schemeClr val="bg1"/>
                </a:solidFill>
                <a:cs typeface="Times New Roman" pitchFamily="18" charset="0"/>
              </a:rPr>
            </a:br>
            <a:r>
              <a:rPr lang="tr-TR" sz="5512" b="1" dirty="0">
                <a:solidFill>
                  <a:schemeClr val="bg1"/>
                </a:solidFill>
                <a:cs typeface="Times New Roman" pitchFamily="18" charset="0"/>
              </a:rPr>
              <a:t>Poster Başlığı</a:t>
            </a:r>
            <a:endParaRPr lang="en-GB" sz="5512" b="1" dirty="0">
              <a:solidFill>
                <a:schemeClr val="bg1"/>
              </a:solidFill>
              <a:cs typeface="Times New Roman" pitchFamily="18" charset="0"/>
            </a:endParaRPr>
          </a:p>
          <a:p>
            <a:pPr algn="ctr" defTabSz="599999">
              <a:spcBef>
                <a:spcPts val="394"/>
              </a:spcBef>
              <a:spcAft>
                <a:spcPts val="394"/>
              </a:spcAft>
            </a:pPr>
            <a:endParaRPr lang="en-US" sz="1517" dirty="0">
              <a:solidFill>
                <a:schemeClr val="bg1"/>
              </a:solidFill>
              <a:latin typeface="Arial" charset="0"/>
            </a:endParaRPr>
          </a:p>
          <a:p>
            <a:pPr algn="ctr" defTabSz="599999">
              <a:spcBef>
                <a:spcPct val="50000"/>
              </a:spcBef>
              <a:spcAft>
                <a:spcPct val="50000"/>
              </a:spcAft>
            </a:pPr>
            <a:r>
              <a:rPr lang="tr-TR" sz="3150" b="1" i="1" dirty="0">
                <a:solidFill>
                  <a:schemeClr val="bg1"/>
                </a:solidFill>
              </a:rPr>
              <a:t>Adı Soyadı</a:t>
            </a:r>
            <a:r>
              <a:rPr lang="tr-TR" sz="3150" b="1" i="1" baseline="30000" dirty="0">
                <a:solidFill>
                  <a:schemeClr val="bg1"/>
                </a:solidFill>
              </a:rPr>
              <a:t>1</a:t>
            </a:r>
            <a:r>
              <a:rPr lang="tr-TR" sz="3150" b="1" i="1" dirty="0">
                <a:solidFill>
                  <a:schemeClr val="bg1"/>
                </a:solidFill>
              </a:rPr>
              <a:t>, Adı Soyadı</a:t>
            </a:r>
            <a:r>
              <a:rPr lang="tr-TR" sz="3150" b="1" i="1" baseline="30000" dirty="0">
                <a:solidFill>
                  <a:schemeClr val="bg1"/>
                </a:solidFill>
              </a:rPr>
              <a:t>2</a:t>
            </a:r>
            <a:r>
              <a:rPr lang="tr-TR" sz="3150" b="1" i="1" dirty="0">
                <a:solidFill>
                  <a:schemeClr val="bg1"/>
                </a:solidFill>
              </a:rPr>
              <a:t>, Adı </a:t>
            </a:r>
            <a:r>
              <a:rPr lang="tr-TR" sz="3150" b="1" i="1" dirty="0">
                <a:solidFill>
                  <a:schemeClr val="bg1"/>
                </a:solidFill>
              </a:rPr>
              <a:t>Soyadı</a:t>
            </a:r>
            <a:r>
              <a:rPr lang="tr-TR" sz="3150" b="1" i="1" baseline="30000" dirty="0">
                <a:solidFill>
                  <a:schemeClr val="bg1"/>
                </a:solidFill>
              </a:rPr>
              <a:t>3</a:t>
            </a:r>
          </a:p>
          <a:p>
            <a:pPr algn="ctr" defTabSz="599999">
              <a:spcBef>
                <a:spcPts val="472"/>
              </a:spcBef>
              <a:spcAft>
                <a:spcPts val="472"/>
              </a:spcAft>
            </a:pPr>
            <a:r>
              <a:rPr lang="en-GB" sz="3150" b="1" i="1" dirty="0" err="1">
                <a:solidFill>
                  <a:schemeClr val="bg1"/>
                </a:solidFill>
                <a:cs typeface="Times New Roman" pitchFamily="18" charset="0"/>
              </a:rPr>
              <a:t>Üniversitesi</a:t>
            </a:r>
            <a:r>
              <a:rPr lang="en-GB" sz="3150" b="1" i="1" dirty="0">
                <a:solidFill>
                  <a:schemeClr val="bg1"/>
                </a:solidFill>
                <a:cs typeface="Times New Roman" pitchFamily="18" charset="0"/>
              </a:rPr>
              <a:t>, </a:t>
            </a:r>
            <a:r>
              <a:rPr lang="en-GB" sz="3150" b="1" i="1" dirty="0" err="1">
                <a:solidFill>
                  <a:schemeClr val="bg1"/>
                </a:solidFill>
                <a:cs typeface="Times New Roman" pitchFamily="18" charset="0"/>
              </a:rPr>
              <a:t>Bölüm</a:t>
            </a:r>
            <a:r>
              <a:rPr lang="en-GB" sz="3150" b="1" i="1" dirty="0">
                <a:solidFill>
                  <a:schemeClr val="bg1"/>
                </a:solidFill>
                <a:cs typeface="Times New Roman" pitchFamily="18" charset="0"/>
              </a:rPr>
              <a:t>, </a:t>
            </a:r>
            <a:r>
              <a:rPr lang="en-GB" sz="3150" b="1" i="1" dirty="0" err="1">
                <a:solidFill>
                  <a:schemeClr val="bg1"/>
                </a:solidFill>
                <a:cs typeface="Times New Roman" pitchFamily="18" charset="0"/>
              </a:rPr>
              <a:t>Şehir</a:t>
            </a:r>
            <a:r>
              <a:rPr lang="en-GB" sz="3150" b="1" i="1" dirty="0">
                <a:solidFill>
                  <a:schemeClr val="bg1"/>
                </a:solidFill>
                <a:cs typeface="Times New Roman" pitchFamily="18" charset="0"/>
              </a:rPr>
              <a:t>, </a:t>
            </a:r>
            <a:r>
              <a:rPr lang="en-GB" sz="3150" b="1" i="1" dirty="0" err="1">
                <a:solidFill>
                  <a:schemeClr val="bg1"/>
                </a:solidFill>
                <a:cs typeface="Times New Roman" pitchFamily="18" charset="0"/>
              </a:rPr>
              <a:t>Ülke</a:t>
            </a:r>
            <a:r>
              <a:rPr lang="en-GB" sz="3150" b="1" i="1" dirty="0">
                <a:solidFill>
                  <a:schemeClr val="bg1"/>
                </a:solidFill>
                <a:cs typeface="Times New Roman" pitchFamily="18" charset="0"/>
              </a:rPr>
              <a:t> </a:t>
            </a:r>
            <a:endParaRPr lang="tr-TR" sz="3150" b="1" i="1" dirty="0">
              <a:solidFill>
                <a:schemeClr val="bg1"/>
              </a:solidFill>
              <a:cs typeface="Times New Roman" pitchFamily="18" charset="0"/>
            </a:endParaRPr>
          </a:p>
          <a:p>
            <a:pPr algn="ctr" defTabSz="599999">
              <a:spcBef>
                <a:spcPts val="472"/>
              </a:spcBef>
              <a:spcAft>
                <a:spcPts val="472"/>
              </a:spcAft>
            </a:pPr>
            <a:r>
              <a:rPr lang="en-GB" sz="3150" b="1" i="1" dirty="0">
                <a:solidFill>
                  <a:schemeClr val="bg1"/>
                </a:solidFill>
                <a:cs typeface="Times New Roman" pitchFamily="18" charset="0"/>
              </a:rPr>
              <a:t>email </a:t>
            </a:r>
            <a:r>
              <a:rPr lang="en-GB" sz="3150" b="1" i="1" dirty="0">
                <a:solidFill>
                  <a:schemeClr val="bg1"/>
                </a:solidFill>
                <a:cs typeface="Times New Roman" pitchFamily="18" charset="0"/>
              </a:rPr>
              <a:t>: </a:t>
            </a:r>
            <a:r>
              <a:rPr lang="en-GB" sz="3150" b="1" i="1" dirty="0" err="1">
                <a:solidFill>
                  <a:schemeClr val="bg1"/>
                </a:solidFill>
                <a:cs typeface="Times New Roman" pitchFamily="18" charset="0"/>
              </a:rPr>
              <a:t>xxx@xxxx</a:t>
            </a:r>
            <a:r>
              <a:rPr lang="en-GB" sz="3150" b="1" i="1" dirty="0">
                <a:solidFill>
                  <a:schemeClr val="bg1"/>
                </a:solidFill>
                <a:cs typeface="Times New Roman" pitchFamily="18" charset="0"/>
              </a:rPr>
              <a:t> </a:t>
            </a:r>
          </a:p>
        </p:txBody>
      </p:sp>
      <p:sp>
        <p:nvSpPr>
          <p:cNvPr id="2051" name="Rectangle 9"/>
          <p:cNvSpPr>
            <a:spLocks noChangeArrowheads="1"/>
          </p:cNvSpPr>
          <p:nvPr/>
        </p:nvSpPr>
        <p:spPr bwMode="auto">
          <a:xfrm>
            <a:off x="5172541" y="10742422"/>
            <a:ext cx="6114955" cy="3951193"/>
          </a:xfrm>
          <a:prstGeom prst="rect">
            <a:avLst/>
          </a:prstGeom>
          <a:noFill/>
          <a:ln w="9525">
            <a:noFill/>
            <a:miter lim="800000"/>
            <a:headEnd/>
            <a:tailEnd/>
          </a:ln>
        </p:spPr>
        <p:txBody>
          <a:bodyPr lIns="72499" tIns="36250" rIns="72499" bIns="36250">
            <a:spAutoFit/>
          </a:bodyPr>
          <a:lstStyle/>
          <a:p>
            <a:pPr algn="just" defTabSz="599999"/>
            <a:r>
              <a:rPr lang="en-GB" sz="2520" dirty="0">
                <a:solidFill>
                  <a:schemeClr val="bg1"/>
                </a:solidFill>
                <a:cs typeface="Times New Roman" pitchFamily="18" charset="0"/>
              </a:rPr>
              <a:t>This example is to demonstrate the layout of an example poster for presentation at </a:t>
            </a:r>
            <a:r>
              <a:rPr lang="tr-TR" sz="2520" dirty="0" err="1">
                <a:solidFill>
                  <a:schemeClr val="bg1"/>
                </a:solidFill>
                <a:cs typeface="Times New Roman" pitchFamily="18" charset="0"/>
              </a:rPr>
              <a:t>the</a:t>
            </a:r>
            <a:r>
              <a:rPr lang="en-GB" sz="2520" dirty="0">
                <a:solidFill>
                  <a:schemeClr val="bg1"/>
                </a:solidFill>
                <a:cs typeface="Times New Roman" pitchFamily="18" charset="0"/>
              </a:rPr>
              <a:t> Conference. </a:t>
            </a:r>
            <a:r>
              <a:rPr lang="en-AU" sz="2520" dirty="0">
                <a:solidFill>
                  <a:schemeClr val="bg1"/>
                </a:solidFill>
                <a:cs typeface="Arial" charset="0"/>
              </a:rPr>
              <a:t>The purpose of poster paper presentation is to promote informal discussion. It is a graphic display of a written manuscript. The poster presentation stands by itself as a summary of research and usually contains an overview of research objectives, experimental methods, materials, results and a discussion.</a:t>
            </a:r>
            <a:r>
              <a:rPr lang="en-AU" sz="2520" dirty="0">
                <a:solidFill>
                  <a:schemeClr val="bg1"/>
                </a:solidFill>
                <a:latin typeface="Arial" charset="0"/>
                <a:cs typeface="Arial" charset="0"/>
              </a:rPr>
              <a:t> </a:t>
            </a:r>
            <a:endParaRPr lang="en-GB" sz="2520" dirty="0">
              <a:solidFill>
                <a:schemeClr val="bg1"/>
              </a:solidFill>
              <a:latin typeface="Arial" charset="0"/>
              <a:cs typeface="Times New Roman" pitchFamily="18" charset="0"/>
            </a:endParaRPr>
          </a:p>
        </p:txBody>
      </p:sp>
      <p:sp>
        <p:nvSpPr>
          <p:cNvPr id="2052" name="Rectangle 19"/>
          <p:cNvSpPr>
            <a:spLocks noChangeArrowheads="1"/>
          </p:cNvSpPr>
          <p:nvPr/>
        </p:nvSpPr>
        <p:spPr bwMode="auto">
          <a:xfrm>
            <a:off x="9765008" y="9494931"/>
            <a:ext cx="5826208" cy="1019993"/>
          </a:xfrm>
          <a:prstGeom prst="rect">
            <a:avLst/>
          </a:prstGeom>
          <a:noFill/>
          <a:ln w="9525">
            <a:noFill/>
            <a:miter lim="800000"/>
            <a:headEnd/>
            <a:tailEnd/>
          </a:ln>
        </p:spPr>
        <p:txBody>
          <a:bodyPr lIns="72499" tIns="36250" rIns="72499" bIns="36250" anchor="ctr"/>
          <a:lstStyle/>
          <a:p>
            <a:pPr algn="ctr" defTabSz="599999"/>
            <a:r>
              <a:rPr lang="tr-TR" sz="4724" b="1" dirty="0">
                <a:solidFill>
                  <a:schemeClr val="bg1"/>
                </a:solidFill>
              </a:rPr>
              <a:t>Giriş</a:t>
            </a:r>
            <a:endParaRPr lang="en-GB" sz="4724" b="1" dirty="0">
              <a:solidFill>
                <a:schemeClr val="bg1"/>
              </a:solidFill>
            </a:endParaRPr>
          </a:p>
        </p:txBody>
      </p:sp>
      <p:sp>
        <p:nvSpPr>
          <p:cNvPr id="2053" name="Rectangle 79"/>
          <p:cNvSpPr>
            <a:spLocks noChangeArrowheads="1"/>
          </p:cNvSpPr>
          <p:nvPr/>
        </p:nvSpPr>
        <p:spPr bwMode="auto">
          <a:xfrm>
            <a:off x="3245056" y="35184744"/>
            <a:ext cx="19027361" cy="509481"/>
          </a:xfrm>
          <a:prstGeom prst="rect">
            <a:avLst/>
          </a:prstGeom>
          <a:noFill/>
          <a:ln w="9525">
            <a:noFill/>
            <a:miter lim="800000"/>
            <a:headEnd/>
            <a:tailEnd/>
          </a:ln>
        </p:spPr>
        <p:txBody>
          <a:bodyPr lIns="72499" tIns="36250" rIns="72499" bIns="36250">
            <a:spAutoFit/>
          </a:bodyPr>
          <a:lstStyle/>
          <a:p>
            <a:pPr algn="ctr" defTabSz="599999">
              <a:spcBef>
                <a:spcPct val="50000"/>
              </a:spcBef>
            </a:pPr>
            <a:r>
              <a:rPr lang="tr-TR" sz="2835" b="1" i="1" dirty="0">
                <a:solidFill>
                  <a:schemeClr val="bg1"/>
                </a:solidFill>
              </a:rPr>
              <a:t>KROMATOGRAFİˈ17- </a:t>
            </a:r>
            <a:r>
              <a:rPr lang="tr-TR" sz="2835" b="1" i="1" dirty="0">
                <a:solidFill>
                  <a:schemeClr val="bg1"/>
                </a:solidFill>
              </a:rPr>
              <a:t>Çorum 2017</a:t>
            </a:r>
            <a:endParaRPr lang="en-GB" sz="2520" b="1" i="1" dirty="0">
              <a:solidFill>
                <a:schemeClr val="bg1"/>
              </a:solidFill>
            </a:endParaRPr>
          </a:p>
        </p:txBody>
      </p:sp>
      <p:sp>
        <p:nvSpPr>
          <p:cNvPr id="2054" name="Rectangle 606"/>
          <p:cNvSpPr>
            <a:spLocks noChangeArrowheads="1"/>
          </p:cNvSpPr>
          <p:nvPr/>
        </p:nvSpPr>
        <p:spPr bwMode="auto">
          <a:xfrm>
            <a:off x="9686259" y="16282382"/>
            <a:ext cx="5826207" cy="899993"/>
          </a:xfrm>
          <a:prstGeom prst="rect">
            <a:avLst/>
          </a:prstGeom>
          <a:noFill/>
          <a:ln w="9525">
            <a:noFill/>
            <a:miter lim="800000"/>
            <a:headEnd/>
            <a:tailEnd/>
          </a:ln>
        </p:spPr>
        <p:txBody>
          <a:bodyPr lIns="72499" tIns="36250" rIns="72499" bIns="36250" anchor="ctr"/>
          <a:lstStyle/>
          <a:p>
            <a:pPr algn="ctr" defTabSz="599999"/>
            <a:r>
              <a:rPr lang="tr-TR" sz="4252" b="1" dirty="0">
                <a:solidFill>
                  <a:schemeClr val="bg1"/>
                </a:solidFill>
              </a:rPr>
              <a:t>Sonuçlar</a:t>
            </a:r>
            <a:endParaRPr lang="en-GB" sz="4252" b="1" dirty="0">
              <a:solidFill>
                <a:schemeClr val="bg1"/>
              </a:solidFill>
            </a:endParaRPr>
          </a:p>
        </p:txBody>
      </p:sp>
      <p:sp>
        <p:nvSpPr>
          <p:cNvPr id="2055" name="Text Box 607"/>
          <p:cNvSpPr txBox="1">
            <a:spLocks noChangeArrowheads="1"/>
          </p:cNvSpPr>
          <p:nvPr/>
        </p:nvSpPr>
        <p:spPr bwMode="auto">
          <a:xfrm>
            <a:off x="11806243" y="10741173"/>
            <a:ext cx="6237455" cy="3970318"/>
          </a:xfrm>
          <a:prstGeom prst="rect">
            <a:avLst/>
          </a:prstGeom>
          <a:noFill/>
          <a:ln w="9525">
            <a:noFill/>
            <a:miter lim="800000"/>
            <a:headEnd/>
            <a:tailEnd/>
          </a:ln>
        </p:spPr>
        <p:txBody>
          <a:bodyPr>
            <a:spAutoFit/>
          </a:bodyPr>
          <a:lstStyle/>
          <a:p>
            <a:pPr algn="just" defTabSz="599999"/>
            <a:r>
              <a:rPr lang="en-AU" sz="2520" dirty="0">
                <a:solidFill>
                  <a:schemeClr val="bg1"/>
                </a:solidFill>
                <a:cs typeface="Arial" charset="0"/>
              </a:rPr>
              <a:t>The organisers of </a:t>
            </a:r>
            <a:r>
              <a:rPr lang="tr-TR" sz="2520" dirty="0" err="1">
                <a:solidFill>
                  <a:schemeClr val="bg1"/>
                </a:solidFill>
                <a:cs typeface="Arial" charset="0"/>
              </a:rPr>
              <a:t>the</a:t>
            </a:r>
            <a:r>
              <a:rPr lang="tr-TR" sz="2520" dirty="0">
                <a:solidFill>
                  <a:schemeClr val="bg1"/>
                </a:solidFill>
                <a:cs typeface="Arial" charset="0"/>
              </a:rPr>
              <a:t> ICOEST’13</a:t>
            </a:r>
            <a:r>
              <a:rPr lang="en-AU" sz="2520" dirty="0">
                <a:solidFill>
                  <a:schemeClr val="bg1"/>
                </a:solidFill>
                <a:cs typeface="Arial" charset="0"/>
              </a:rPr>
              <a:t> are committed to providing a high-calibre program and urge you to consider the preparation of your poster carefully. You are encouraged to make full use of your available space.</a:t>
            </a:r>
            <a:r>
              <a:rPr lang="en-GB" sz="2520" dirty="0">
                <a:solidFill>
                  <a:schemeClr val="bg1"/>
                </a:solidFill>
                <a:cs typeface="Arial" charset="0"/>
              </a:rPr>
              <a:t> </a:t>
            </a:r>
            <a:r>
              <a:rPr lang="en-AU" sz="2520" dirty="0">
                <a:solidFill>
                  <a:schemeClr val="bg1"/>
                </a:solidFill>
                <a:cs typeface="Arial" charset="0"/>
              </a:rPr>
              <a:t>Posters are not intended as a mechanism for advertising products or services. Posters consisting of commercial brochures describing products or services or that are not of appropriate quality may be rejected on-site.</a:t>
            </a:r>
            <a:r>
              <a:rPr lang="en-GB" sz="2520" dirty="0">
                <a:solidFill>
                  <a:schemeClr val="bg1"/>
                </a:solidFill>
                <a:cs typeface="Arial" charset="0"/>
              </a:rPr>
              <a:t> </a:t>
            </a:r>
          </a:p>
        </p:txBody>
      </p:sp>
      <p:sp>
        <p:nvSpPr>
          <p:cNvPr id="2057" name="Rectangle 620"/>
          <p:cNvSpPr>
            <a:spLocks noChangeArrowheads="1"/>
          </p:cNvSpPr>
          <p:nvPr/>
        </p:nvSpPr>
        <p:spPr bwMode="auto">
          <a:xfrm>
            <a:off x="9481261" y="31323522"/>
            <a:ext cx="5826207" cy="899993"/>
          </a:xfrm>
          <a:prstGeom prst="rect">
            <a:avLst/>
          </a:prstGeom>
          <a:noFill/>
          <a:ln w="9525">
            <a:noFill/>
            <a:miter lim="800000"/>
            <a:headEnd/>
            <a:tailEnd/>
          </a:ln>
        </p:spPr>
        <p:txBody>
          <a:bodyPr lIns="72499" tIns="36250" rIns="72499" bIns="36250" anchor="ctr"/>
          <a:lstStyle/>
          <a:p>
            <a:pPr algn="ctr" defTabSz="599999"/>
            <a:r>
              <a:rPr lang="tr-TR" sz="4252" b="1" dirty="0">
                <a:solidFill>
                  <a:schemeClr val="bg1"/>
                </a:solidFill>
              </a:rPr>
              <a:t>Sonuçlar</a:t>
            </a:r>
            <a:endParaRPr lang="en-GB" sz="4252" b="1" dirty="0">
              <a:solidFill>
                <a:schemeClr val="bg1"/>
              </a:solidFill>
            </a:endParaRPr>
          </a:p>
        </p:txBody>
      </p:sp>
      <p:sp>
        <p:nvSpPr>
          <p:cNvPr id="2058" name="Text Box 621"/>
          <p:cNvSpPr txBox="1">
            <a:spLocks noChangeArrowheads="1"/>
          </p:cNvSpPr>
          <p:nvPr/>
        </p:nvSpPr>
        <p:spPr bwMode="auto">
          <a:xfrm>
            <a:off x="19270513" y="15008642"/>
            <a:ext cx="3140603" cy="480131"/>
          </a:xfrm>
          <a:prstGeom prst="rect">
            <a:avLst/>
          </a:prstGeom>
          <a:noFill/>
          <a:ln w="9525">
            <a:noFill/>
            <a:miter lim="800000"/>
            <a:headEnd/>
            <a:tailEnd/>
          </a:ln>
        </p:spPr>
        <p:txBody>
          <a:bodyPr wrap="none">
            <a:spAutoFit/>
          </a:bodyPr>
          <a:lstStyle/>
          <a:p>
            <a:pPr defTabSz="599999"/>
            <a:r>
              <a:rPr lang="tr-TR" sz="2520" b="1" dirty="0">
                <a:solidFill>
                  <a:schemeClr val="bg1"/>
                </a:solidFill>
              </a:rPr>
              <a:t>Şekil</a:t>
            </a:r>
            <a:r>
              <a:rPr lang="en-GB" sz="2520" b="1" dirty="0">
                <a:solidFill>
                  <a:schemeClr val="bg1"/>
                </a:solidFill>
              </a:rPr>
              <a:t> </a:t>
            </a:r>
            <a:r>
              <a:rPr lang="en-GB" sz="2520" b="1" dirty="0">
                <a:solidFill>
                  <a:schemeClr val="bg1"/>
                </a:solidFill>
              </a:rPr>
              <a:t>2</a:t>
            </a:r>
            <a:r>
              <a:rPr lang="tr-TR" sz="2520" b="1" dirty="0">
                <a:solidFill>
                  <a:schemeClr val="bg1"/>
                </a:solidFill>
              </a:rPr>
              <a:t>.</a:t>
            </a:r>
            <a:r>
              <a:rPr lang="en-GB" sz="2520" dirty="0">
                <a:solidFill>
                  <a:schemeClr val="bg1"/>
                </a:solidFill>
              </a:rPr>
              <a:t> </a:t>
            </a:r>
            <a:r>
              <a:rPr lang="tr-TR" sz="2520" dirty="0">
                <a:solidFill>
                  <a:schemeClr val="bg1"/>
                </a:solidFill>
              </a:rPr>
              <a:t>XXXXXXXX</a:t>
            </a:r>
            <a:endParaRPr lang="en-GB" sz="2520" dirty="0">
              <a:solidFill>
                <a:schemeClr val="bg1"/>
              </a:solidFill>
            </a:endParaRPr>
          </a:p>
        </p:txBody>
      </p:sp>
      <p:sp>
        <p:nvSpPr>
          <p:cNvPr id="2060" name="Text Box 627"/>
          <p:cNvSpPr txBox="1">
            <a:spLocks noChangeArrowheads="1"/>
          </p:cNvSpPr>
          <p:nvPr/>
        </p:nvSpPr>
        <p:spPr bwMode="auto">
          <a:xfrm>
            <a:off x="13513731" y="17542372"/>
            <a:ext cx="10369924" cy="6684907"/>
          </a:xfrm>
          <a:prstGeom prst="rect">
            <a:avLst/>
          </a:prstGeom>
          <a:noFill/>
          <a:ln w="9525">
            <a:noFill/>
            <a:miter lim="800000"/>
            <a:headEnd/>
            <a:tailEnd/>
          </a:ln>
        </p:spPr>
        <p:txBody>
          <a:bodyPr>
            <a:spAutoFit/>
          </a:bodyPr>
          <a:lstStyle/>
          <a:p>
            <a:pPr algn="just" defTabSz="599999"/>
            <a:r>
              <a:rPr lang="en-GB" sz="2520" dirty="0">
                <a:solidFill>
                  <a:schemeClr val="bg1"/>
                </a:solidFill>
                <a:cs typeface="Arial"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a:t>
            </a:r>
          </a:p>
          <a:p>
            <a:pPr algn="just" defTabSz="599999"/>
            <a:endParaRPr lang="en-GB" sz="2520" dirty="0">
              <a:solidFill>
                <a:schemeClr val="bg1"/>
              </a:solidFill>
              <a:cs typeface="Arial" charset="0"/>
            </a:endParaRPr>
          </a:p>
          <a:p>
            <a:pPr algn="just" defTabSz="599999"/>
            <a:r>
              <a:rPr lang="en-GB" sz="2520" dirty="0">
                <a:solidFill>
                  <a:schemeClr val="bg1"/>
                </a:solidFill>
                <a:cs typeface="Arial"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a:p>
            <a:pPr algn="just" defTabSz="599999"/>
            <a:endParaRPr lang="en-GB" sz="2520" dirty="0">
              <a:solidFill>
                <a:schemeClr val="bg1"/>
              </a:solidFill>
              <a:cs typeface="Arial" charset="0"/>
            </a:endParaRPr>
          </a:p>
          <a:p>
            <a:pPr algn="just" defTabSz="599999"/>
            <a:r>
              <a:rPr lang="en-GB" sz="2520" dirty="0">
                <a:solidFill>
                  <a:schemeClr val="bg1"/>
                </a:solidFill>
                <a:cs typeface="Arial"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p:txBody>
      </p:sp>
      <p:sp>
        <p:nvSpPr>
          <p:cNvPr id="2061" name="Text Box 781"/>
          <p:cNvSpPr txBox="1">
            <a:spLocks noChangeArrowheads="1"/>
          </p:cNvSpPr>
          <p:nvPr/>
        </p:nvSpPr>
        <p:spPr bwMode="auto">
          <a:xfrm>
            <a:off x="1203821" y="32854761"/>
            <a:ext cx="22286087" cy="480131"/>
          </a:xfrm>
          <a:prstGeom prst="rect">
            <a:avLst/>
          </a:prstGeom>
          <a:noFill/>
          <a:ln w="9525">
            <a:noFill/>
            <a:miter lim="800000"/>
            <a:headEnd/>
            <a:tailEnd/>
          </a:ln>
        </p:spPr>
        <p:txBody>
          <a:bodyPr>
            <a:spAutoFit/>
          </a:bodyPr>
          <a:lstStyle/>
          <a:p>
            <a:pPr algn="just" defTabSz="599999"/>
            <a:r>
              <a:rPr lang="tr-TR" sz="2520" dirty="0">
                <a:solidFill>
                  <a:schemeClr val="bg1"/>
                </a:solidFill>
                <a:cs typeface="Arial" charset="0"/>
              </a:rPr>
              <a:t>Sonuçlar</a:t>
            </a:r>
            <a:endParaRPr lang="en-GB" sz="2520" dirty="0">
              <a:solidFill>
                <a:schemeClr val="bg1"/>
              </a:solidFill>
            </a:endParaRPr>
          </a:p>
        </p:txBody>
      </p:sp>
      <p:sp>
        <p:nvSpPr>
          <p:cNvPr id="2062" name="Text Box 796"/>
          <p:cNvSpPr txBox="1">
            <a:spLocks noChangeArrowheads="1"/>
          </p:cNvSpPr>
          <p:nvPr/>
        </p:nvSpPr>
        <p:spPr bwMode="auto">
          <a:xfrm>
            <a:off x="1146321" y="14871542"/>
            <a:ext cx="2906565" cy="480131"/>
          </a:xfrm>
          <a:prstGeom prst="rect">
            <a:avLst/>
          </a:prstGeom>
          <a:noFill/>
          <a:ln w="9525">
            <a:noFill/>
            <a:miter lim="800000"/>
            <a:headEnd/>
            <a:tailEnd/>
          </a:ln>
        </p:spPr>
        <p:txBody>
          <a:bodyPr wrap="none">
            <a:spAutoFit/>
          </a:bodyPr>
          <a:lstStyle/>
          <a:p>
            <a:pPr defTabSz="599999"/>
            <a:r>
              <a:rPr lang="tr-TR" sz="2520" b="1" dirty="0">
                <a:solidFill>
                  <a:schemeClr val="bg1"/>
                </a:solidFill>
              </a:rPr>
              <a:t>Şekil </a:t>
            </a:r>
            <a:r>
              <a:rPr lang="tr-TR" sz="2520" b="1" dirty="0">
                <a:solidFill>
                  <a:schemeClr val="bg1"/>
                </a:solidFill>
              </a:rPr>
              <a:t>1.</a:t>
            </a:r>
            <a:r>
              <a:rPr lang="en-GB" sz="2520" dirty="0">
                <a:solidFill>
                  <a:schemeClr val="bg1"/>
                </a:solidFill>
              </a:rPr>
              <a:t> </a:t>
            </a:r>
            <a:r>
              <a:rPr lang="tr-TR" sz="2520" dirty="0">
                <a:solidFill>
                  <a:schemeClr val="bg1"/>
                </a:solidFill>
              </a:rPr>
              <a:t>XXXXXXX</a:t>
            </a:r>
            <a:endParaRPr lang="en-GB" sz="2520" dirty="0">
              <a:solidFill>
                <a:schemeClr val="bg1"/>
              </a:solidFill>
            </a:endParaRPr>
          </a:p>
        </p:txBody>
      </p:sp>
      <p:sp>
        <p:nvSpPr>
          <p:cNvPr id="2063" name="Text Box 804"/>
          <p:cNvSpPr txBox="1">
            <a:spLocks noChangeArrowheads="1"/>
          </p:cNvSpPr>
          <p:nvPr/>
        </p:nvSpPr>
        <p:spPr bwMode="auto">
          <a:xfrm>
            <a:off x="1738816" y="23272331"/>
            <a:ext cx="3713723" cy="480131"/>
          </a:xfrm>
          <a:prstGeom prst="rect">
            <a:avLst/>
          </a:prstGeom>
          <a:noFill/>
          <a:ln w="9525">
            <a:noFill/>
            <a:miter lim="800000"/>
            <a:headEnd/>
            <a:tailEnd/>
          </a:ln>
        </p:spPr>
        <p:txBody>
          <a:bodyPr>
            <a:spAutoFit/>
          </a:bodyPr>
          <a:lstStyle/>
          <a:p>
            <a:pPr defTabSz="599999"/>
            <a:r>
              <a:rPr lang="tr-TR" sz="2520" b="1" dirty="0">
                <a:solidFill>
                  <a:schemeClr val="bg1"/>
                </a:solidFill>
              </a:rPr>
              <a:t>Şekil </a:t>
            </a:r>
            <a:r>
              <a:rPr lang="tr-TR" sz="2520" b="1" dirty="0">
                <a:solidFill>
                  <a:schemeClr val="bg1"/>
                </a:solidFill>
              </a:rPr>
              <a:t>3.</a:t>
            </a:r>
            <a:r>
              <a:rPr lang="en-GB" sz="2520" dirty="0">
                <a:solidFill>
                  <a:schemeClr val="bg1"/>
                </a:solidFill>
              </a:rPr>
              <a:t> </a:t>
            </a:r>
            <a:r>
              <a:rPr lang="tr-TR" sz="2520" dirty="0">
                <a:solidFill>
                  <a:schemeClr val="bg1"/>
                </a:solidFill>
              </a:rPr>
              <a:t>XXXXXXX</a:t>
            </a:r>
            <a:endParaRPr lang="en-GB" sz="2520" dirty="0">
              <a:solidFill>
                <a:schemeClr val="bg1"/>
              </a:solidFill>
            </a:endParaRPr>
          </a:p>
        </p:txBody>
      </p:sp>
      <p:sp>
        <p:nvSpPr>
          <p:cNvPr id="2065" name="TextBox 25"/>
          <p:cNvSpPr txBox="1">
            <a:spLocks noChangeArrowheads="1"/>
          </p:cNvSpPr>
          <p:nvPr/>
        </p:nvSpPr>
        <p:spPr bwMode="auto">
          <a:xfrm>
            <a:off x="600075" y="1"/>
            <a:ext cx="23999825" cy="1182953"/>
          </a:xfrm>
          <a:prstGeom prst="rect">
            <a:avLst/>
          </a:prstGeom>
          <a:solidFill>
            <a:schemeClr val="bg1"/>
          </a:solidFill>
          <a:ln w="9525">
            <a:noFill/>
            <a:miter lim="800000"/>
            <a:headEnd/>
            <a:tailEnd/>
          </a:ln>
        </p:spPr>
        <p:txBody>
          <a:bodyPr wrap="square">
            <a:spAutoFit/>
          </a:bodyPr>
          <a:lstStyle/>
          <a:p>
            <a:pPr algn="ctr">
              <a:tabLst>
                <a:tab pos="17932464" algn="r"/>
              </a:tabLst>
            </a:pPr>
            <a:r>
              <a:rPr lang="tr-TR" sz="3937" b="1" dirty="0">
                <a:cs typeface="Arial" charset="0"/>
              </a:rPr>
              <a:t>17</a:t>
            </a:r>
            <a:r>
              <a:rPr lang="tr-TR" sz="3937" b="1" baseline="30000" dirty="0">
                <a:cs typeface="Arial" charset="0"/>
              </a:rPr>
              <a:t>th</a:t>
            </a:r>
            <a:r>
              <a:rPr lang="tr-TR" sz="3937" b="1" dirty="0">
                <a:cs typeface="Arial" charset="0"/>
              </a:rPr>
              <a:t> Ulusal </a:t>
            </a:r>
            <a:r>
              <a:rPr lang="tr-TR" sz="3937" b="1" dirty="0" err="1">
                <a:cs typeface="Arial" charset="0"/>
              </a:rPr>
              <a:t>Kromatografi</a:t>
            </a:r>
            <a:r>
              <a:rPr lang="tr-TR" sz="3937" b="1" dirty="0">
                <a:cs typeface="Arial" charset="0"/>
              </a:rPr>
              <a:t> Kongresi – KROMATOGRAFİˈ17 </a:t>
            </a:r>
          </a:p>
          <a:p>
            <a:pPr algn="ctr">
              <a:tabLst>
                <a:tab pos="17932464" algn="r"/>
              </a:tabLst>
            </a:pPr>
            <a:r>
              <a:rPr lang="tr-TR" sz="3150" dirty="0">
                <a:cs typeface="Arial" charset="0"/>
              </a:rPr>
              <a:t>KROMATOGRAFİˈ17, </a:t>
            </a:r>
            <a:r>
              <a:rPr lang="tr-TR" sz="3150">
                <a:cs typeface="Arial" charset="0"/>
              </a:rPr>
              <a:t>Eylül </a:t>
            </a:r>
            <a:r>
              <a:rPr lang="tr-TR" sz="3150">
                <a:cs typeface="Arial" charset="0"/>
              </a:rPr>
              <a:t>20 </a:t>
            </a:r>
            <a:r>
              <a:rPr lang="tr-TR" sz="3150">
                <a:cs typeface="Arial" charset="0"/>
              </a:rPr>
              <a:t>– </a:t>
            </a:r>
            <a:r>
              <a:rPr lang="tr-TR" sz="3150">
                <a:cs typeface="Arial" charset="0"/>
              </a:rPr>
              <a:t>22, </a:t>
            </a:r>
            <a:r>
              <a:rPr lang="tr-TR" sz="3150" dirty="0">
                <a:cs typeface="Arial" charset="0"/>
              </a:rPr>
              <a:t>2017, </a:t>
            </a:r>
            <a:r>
              <a:rPr lang="tr-TR" sz="3150" dirty="0">
                <a:cs typeface="Arial" charset="0"/>
              </a:rPr>
              <a:t>ÇORUM</a:t>
            </a:r>
            <a:endParaRPr lang="tr-TR" sz="3150" dirty="0">
              <a:cs typeface="Arial" charset="0"/>
            </a:endParaRPr>
          </a:p>
        </p:txBody>
      </p:sp>
      <p:graphicFrame>
        <p:nvGraphicFramePr>
          <p:cNvPr id="2175" name="Group 127"/>
          <p:cNvGraphicFramePr>
            <a:graphicFrameLocks noGrp="1"/>
          </p:cNvGraphicFramePr>
          <p:nvPr>
            <p:extLst>
              <p:ext uri="{D42A27DB-BD31-4B8C-83A1-F6EECF244321}">
                <p14:modId xmlns:p14="http://schemas.microsoft.com/office/powerpoint/2010/main" val="1821319754"/>
              </p:ext>
            </p:extLst>
          </p:nvPr>
        </p:nvGraphicFramePr>
        <p:xfrm>
          <a:off x="13516231" y="26221059"/>
          <a:ext cx="10036177" cy="2362484"/>
        </p:xfrm>
        <a:graphic>
          <a:graphicData uri="http://schemas.openxmlformats.org/drawingml/2006/table">
            <a:tbl>
              <a:tblPr/>
              <a:tblGrid>
                <a:gridCol w="3742473">
                  <a:extLst>
                    <a:ext uri="{9D8B030D-6E8A-4147-A177-3AD203B41FA5}">
                      <a16:colId xmlns:a16="http://schemas.microsoft.com/office/drawing/2014/main" val="20000"/>
                    </a:ext>
                  </a:extLst>
                </a:gridCol>
                <a:gridCol w="1824987">
                  <a:extLst>
                    <a:ext uri="{9D8B030D-6E8A-4147-A177-3AD203B41FA5}">
                      <a16:colId xmlns:a16="http://schemas.microsoft.com/office/drawing/2014/main" val="20001"/>
                    </a:ext>
                  </a:extLst>
                </a:gridCol>
                <a:gridCol w="1863736">
                  <a:extLst>
                    <a:ext uri="{9D8B030D-6E8A-4147-A177-3AD203B41FA5}">
                      <a16:colId xmlns:a16="http://schemas.microsoft.com/office/drawing/2014/main" val="20002"/>
                    </a:ext>
                  </a:extLst>
                </a:gridCol>
                <a:gridCol w="1364990">
                  <a:extLst>
                    <a:ext uri="{9D8B030D-6E8A-4147-A177-3AD203B41FA5}">
                      <a16:colId xmlns:a16="http://schemas.microsoft.com/office/drawing/2014/main" val="20003"/>
                    </a:ext>
                  </a:extLst>
                </a:gridCol>
                <a:gridCol w="1239991">
                  <a:extLst>
                    <a:ext uri="{9D8B030D-6E8A-4147-A177-3AD203B41FA5}">
                      <a16:colId xmlns:a16="http://schemas.microsoft.com/office/drawing/2014/main" val="20004"/>
                    </a:ext>
                  </a:extLst>
                </a:gridCol>
              </a:tblGrid>
              <a:tr h="8249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dirty="0" smtClean="0">
                          <a:ln>
                            <a:noFill/>
                          </a:ln>
                          <a:solidFill>
                            <a:schemeClr val="tx1"/>
                          </a:solidFill>
                          <a:effectLst/>
                          <a:latin typeface="Times New Roman" pitchFamily="18" charset="0"/>
                          <a:cs typeface="Arial" charset="0"/>
                        </a:rPr>
                        <a:t>XXXX</a:t>
                      </a:r>
                      <a:endParaRPr kumimoji="0" lang="tr-TR" sz="2500" b="1" i="0" u="none" strike="noStrike" cap="none" normalizeH="0" baseline="0" dirty="0" smtClean="0">
                        <a:ln>
                          <a:noFill/>
                        </a:ln>
                        <a:solidFill>
                          <a:schemeClr val="tx1"/>
                        </a:solidFill>
                        <a:effectLst/>
                        <a:latin typeface="Times New Roman" pitchFamily="18" charset="0"/>
                        <a:ea typeface="Times New Roman" pitchFamily="18"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2500" b="1" i="0" u="none" strike="noStrike" cap="none" normalizeH="0" baseline="0" dirty="0" smtClean="0">
                          <a:ln>
                            <a:noFill/>
                          </a:ln>
                          <a:solidFill>
                            <a:schemeClr val="tx1"/>
                          </a:solidFill>
                          <a:effectLst/>
                          <a:latin typeface="Times New Roman" pitchFamily="18" charset="0"/>
                          <a:ea typeface="Times New Roman" pitchFamily="18" charset="0"/>
                          <a:cs typeface="Arial" charset="0"/>
                        </a:rPr>
                        <a:t>(</a:t>
                      </a:r>
                      <a:r>
                        <a:rPr kumimoji="0" lang="tr-TR" sz="2500" b="1" i="0" u="none" strike="noStrike" cap="none" normalizeH="0" baseline="0" dirty="0" smtClean="0">
                          <a:ln>
                            <a:noFill/>
                          </a:ln>
                          <a:solidFill>
                            <a:schemeClr val="tx1"/>
                          </a:solidFill>
                          <a:effectLst/>
                          <a:latin typeface="Times New Roman" pitchFamily="18" charset="0"/>
                          <a:cs typeface="Arial" charset="0"/>
                        </a:rPr>
                        <a:t>W/</a:t>
                      </a:r>
                      <a:r>
                        <a:rPr kumimoji="0" lang="tr-TR" sz="2500" b="1" i="0" u="none" strike="noStrike" cap="none" normalizeH="0" baseline="0" dirty="0" err="1" smtClean="0">
                          <a:ln>
                            <a:noFill/>
                          </a:ln>
                          <a:solidFill>
                            <a:schemeClr val="tx1"/>
                          </a:solidFill>
                          <a:effectLst/>
                          <a:latin typeface="Times New Roman" pitchFamily="18" charset="0"/>
                          <a:cs typeface="Arial" charset="0"/>
                        </a:rPr>
                        <a:t>mL</a:t>
                      </a:r>
                      <a:r>
                        <a:rPr kumimoji="0" lang="en-GB" sz="2500" b="1"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tr-TR" sz="25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dirty="0" smtClean="0">
                          <a:ln>
                            <a:noFill/>
                          </a:ln>
                          <a:solidFill>
                            <a:schemeClr val="tx1"/>
                          </a:solidFill>
                          <a:effectLst/>
                          <a:latin typeface="Times New Roman" pitchFamily="18" charset="0"/>
                          <a:cs typeface="Arial" charset="0"/>
                        </a:rPr>
                        <a:t>Protein (mg/L)</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dirty="0" smtClean="0">
                          <a:ln>
                            <a:noFill/>
                          </a:ln>
                          <a:solidFill>
                            <a:schemeClr val="tx1"/>
                          </a:solidFill>
                          <a:effectLst/>
                          <a:latin typeface="Times New Roman" pitchFamily="18" charset="0"/>
                          <a:cs typeface="Arial" charset="0"/>
                        </a:rPr>
                        <a:t>XXXXX</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dirty="0" smtClean="0">
                          <a:ln>
                            <a:noFill/>
                          </a:ln>
                          <a:solidFill>
                            <a:schemeClr val="tx1"/>
                          </a:solidFill>
                          <a:effectLst/>
                          <a:latin typeface="Times New Roman" pitchFamily="18" charset="0"/>
                          <a:cs typeface="Arial" charset="0"/>
                        </a:rPr>
                        <a:t>(mg/L)</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chemeClr val="tx1"/>
                          </a:solidFill>
                          <a:effectLst/>
                          <a:latin typeface="Times New Roman" pitchFamily="18" charset="0"/>
                          <a:cs typeface="Arial" charset="0"/>
                        </a:rPr>
                        <a:t>sCOD (mg/L)</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chemeClr val="tx1"/>
                          </a:solidFill>
                          <a:effectLst/>
                          <a:latin typeface="Times New Roman" pitchFamily="18" charset="0"/>
                          <a:cs typeface="Arial" charset="0"/>
                        </a:rPr>
                        <a:t>DD</a:t>
                      </a:r>
                      <a:r>
                        <a:rPr kumimoji="0" lang="tr-TR" sz="2500" b="1" i="0" u="none" strike="noStrike" cap="none" normalizeH="0" baseline="-25000" smtClean="0">
                          <a:ln>
                            <a:noFill/>
                          </a:ln>
                          <a:solidFill>
                            <a:schemeClr val="tx1"/>
                          </a:solidFill>
                          <a:effectLst/>
                          <a:latin typeface="Times New Roman" pitchFamily="18" charset="0"/>
                          <a:cs typeface="Arial" charset="0"/>
                        </a:rPr>
                        <a:t>COD</a:t>
                      </a:r>
                      <a:r>
                        <a:rPr kumimoji="0" lang="tr-TR" sz="2500" b="1" i="0" u="none" strike="noStrike" cap="none" normalizeH="0" baseline="0" smtClean="0">
                          <a:ln>
                            <a:noFill/>
                          </a:ln>
                          <a:solidFill>
                            <a:schemeClr val="tx1"/>
                          </a:solidFill>
                          <a:effectLst/>
                          <a:latin typeface="Times New Roman" pitchFamily="18" charset="0"/>
                          <a:cs typeface="Arial" charset="0"/>
                        </a:rPr>
                        <a:t> (%)</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687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chemeClr val="tx1"/>
                          </a:solidFill>
                          <a:effectLst/>
                          <a:latin typeface="Times New Roman" pitchFamily="18" charset="0"/>
                          <a:cs typeface="Arial" charset="0"/>
                        </a:rPr>
                        <a:t>1.0</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Arial" charset="0"/>
                        </a:rPr>
                        <a:t>500</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Arial" charset="0"/>
                        </a:rPr>
                        <a:t>340</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Arial" charset="0"/>
                        </a:rPr>
                        <a:t>950</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Arial" charset="0"/>
                        </a:rPr>
                        <a:t>23</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6874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1" i="0" u="none" strike="noStrike" cap="none" normalizeH="0" baseline="0" smtClean="0">
                          <a:ln>
                            <a:noFill/>
                          </a:ln>
                          <a:solidFill>
                            <a:schemeClr val="tx1"/>
                          </a:solidFill>
                          <a:effectLst/>
                          <a:latin typeface="Times New Roman" pitchFamily="18" charset="0"/>
                          <a:cs typeface="Arial" charset="0"/>
                        </a:rPr>
                        <a:t>1.5</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Arial" charset="0"/>
                        </a:rPr>
                        <a:t>850</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Arial" charset="0"/>
                        </a:rPr>
                        <a:t>560</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smtClean="0">
                          <a:ln>
                            <a:noFill/>
                          </a:ln>
                          <a:solidFill>
                            <a:schemeClr val="tx1"/>
                          </a:solidFill>
                          <a:effectLst/>
                          <a:latin typeface="Times New Roman" pitchFamily="18" charset="0"/>
                          <a:cs typeface="Arial" charset="0"/>
                        </a:rPr>
                        <a:t>1490</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500" b="0" i="0" u="none" strike="noStrike" cap="none" normalizeH="0" baseline="0" dirty="0" smtClean="0">
                          <a:ln>
                            <a:noFill/>
                          </a:ln>
                          <a:solidFill>
                            <a:schemeClr val="tx1"/>
                          </a:solidFill>
                          <a:effectLst/>
                          <a:latin typeface="Times New Roman" pitchFamily="18" charset="0"/>
                          <a:cs typeface="Arial" charset="0"/>
                        </a:rPr>
                        <a:t>32</a:t>
                      </a:r>
                    </a:p>
                  </a:txBody>
                  <a:tcPr marL="56496" marR="56496" marT="0" marB="0" anchor="b"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093" name="Text Box 804"/>
          <p:cNvSpPr txBox="1">
            <a:spLocks noChangeArrowheads="1"/>
          </p:cNvSpPr>
          <p:nvPr/>
        </p:nvSpPr>
        <p:spPr bwMode="auto">
          <a:xfrm>
            <a:off x="13446231" y="25427315"/>
            <a:ext cx="3713723" cy="480131"/>
          </a:xfrm>
          <a:prstGeom prst="rect">
            <a:avLst/>
          </a:prstGeom>
          <a:noFill/>
          <a:ln w="9525">
            <a:noFill/>
            <a:miter lim="800000"/>
            <a:headEnd/>
            <a:tailEnd/>
          </a:ln>
        </p:spPr>
        <p:txBody>
          <a:bodyPr>
            <a:spAutoFit/>
          </a:bodyPr>
          <a:lstStyle/>
          <a:p>
            <a:pPr defTabSz="599999"/>
            <a:r>
              <a:rPr lang="tr-TR" sz="2520" b="1" dirty="0">
                <a:solidFill>
                  <a:schemeClr val="bg1"/>
                </a:solidFill>
              </a:rPr>
              <a:t>Tablo </a:t>
            </a:r>
            <a:r>
              <a:rPr lang="tr-TR" sz="2520" b="1" dirty="0">
                <a:solidFill>
                  <a:schemeClr val="bg1"/>
                </a:solidFill>
              </a:rPr>
              <a:t>1.</a:t>
            </a:r>
            <a:r>
              <a:rPr lang="en-GB" sz="2520" dirty="0">
                <a:solidFill>
                  <a:schemeClr val="bg1"/>
                </a:solidFill>
              </a:rPr>
              <a:t> </a:t>
            </a:r>
            <a:r>
              <a:rPr lang="tr-TR" sz="2520" dirty="0">
                <a:solidFill>
                  <a:schemeClr val="bg1"/>
                </a:solidFill>
              </a:rPr>
              <a:t>XXXXXX</a:t>
            </a:r>
            <a:endParaRPr lang="en-GB" sz="2520" dirty="0">
              <a:solidFill>
                <a:schemeClr val="bg1"/>
              </a:solidFill>
            </a:endParaRPr>
          </a:p>
        </p:txBody>
      </p:sp>
      <p:sp>
        <p:nvSpPr>
          <p:cNvPr id="2097" name="Rectangle 79"/>
          <p:cNvSpPr>
            <a:spLocks noChangeArrowheads="1"/>
          </p:cNvSpPr>
          <p:nvPr/>
        </p:nvSpPr>
        <p:spPr bwMode="auto">
          <a:xfrm>
            <a:off x="1260070" y="34102252"/>
            <a:ext cx="22452336" cy="461006"/>
          </a:xfrm>
          <a:prstGeom prst="rect">
            <a:avLst/>
          </a:prstGeom>
          <a:noFill/>
          <a:ln w="9525">
            <a:noFill/>
            <a:miter lim="800000"/>
            <a:headEnd/>
            <a:tailEnd/>
          </a:ln>
        </p:spPr>
        <p:txBody>
          <a:bodyPr lIns="72499" tIns="36250" rIns="72499" bIns="36250">
            <a:spAutoFit/>
          </a:bodyPr>
          <a:lstStyle/>
          <a:p>
            <a:pPr defTabSz="599999">
              <a:spcBef>
                <a:spcPct val="50000"/>
              </a:spcBef>
            </a:pPr>
            <a:r>
              <a:rPr lang="tr-TR" sz="2520" dirty="0">
                <a:solidFill>
                  <a:schemeClr val="bg1"/>
                </a:solidFill>
              </a:rPr>
              <a:t>Teşekkür</a:t>
            </a:r>
            <a:endParaRPr lang="en-GB" sz="2520" dirty="0">
              <a:solidFill>
                <a:schemeClr val="bg1"/>
              </a:solidFill>
            </a:endParaRPr>
          </a:p>
        </p:txBody>
      </p:sp>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768" y="31237"/>
            <a:ext cx="2091907" cy="1128758"/>
          </a:xfrm>
          <a:prstGeom prst="rect">
            <a:avLst/>
          </a:prstGeom>
        </p:spPr>
      </p:pic>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6320" y="10838680"/>
            <a:ext cx="2488077" cy="3812464"/>
          </a:xfrm>
          <a:prstGeom prst="rect">
            <a:avLst/>
          </a:prstGeom>
        </p:spPr>
      </p:pic>
      <p:pic>
        <p:nvPicPr>
          <p:cNvPr id="29" name="Resim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120349" y="8936591"/>
            <a:ext cx="3833244" cy="5873654"/>
          </a:xfrm>
          <a:prstGeom prst="rect">
            <a:avLst/>
          </a:prstGeom>
        </p:spPr>
      </p:pic>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3721" y="18164381"/>
            <a:ext cx="8881534" cy="4792327"/>
          </a:xfrm>
          <a:prstGeom prst="rect">
            <a:avLst/>
          </a:prstGeom>
        </p:spPr>
      </p:pic>
      <p:sp>
        <p:nvSpPr>
          <p:cNvPr id="31" name="Text Box 627"/>
          <p:cNvSpPr txBox="1">
            <a:spLocks noChangeArrowheads="1"/>
          </p:cNvSpPr>
          <p:nvPr/>
        </p:nvSpPr>
        <p:spPr bwMode="auto">
          <a:xfrm>
            <a:off x="1733494" y="24333799"/>
            <a:ext cx="10369924" cy="6684907"/>
          </a:xfrm>
          <a:prstGeom prst="rect">
            <a:avLst/>
          </a:prstGeom>
          <a:noFill/>
          <a:ln w="9525">
            <a:noFill/>
            <a:miter lim="800000"/>
            <a:headEnd/>
            <a:tailEnd/>
          </a:ln>
        </p:spPr>
        <p:txBody>
          <a:bodyPr>
            <a:spAutoFit/>
          </a:bodyPr>
          <a:lstStyle/>
          <a:p>
            <a:pPr algn="just" defTabSz="599999"/>
            <a:r>
              <a:rPr lang="en-GB" sz="2520" dirty="0">
                <a:solidFill>
                  <a:schemeClr val="bg1"/>
                </a:solidFill>
                <a:cs typeface="Arial"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a:t>
            </a:r>
          </a:p>
          <a:p>
            <a:pPr algn="just" defTabSz="599999"/>
            <a:endParaRPr lang="en-GB" sz="2520" dirty="0">
              <a:solidFill>
                <a:schemeClr val="bg1"/>
              </a:solidFill>
              <a:cs typeface="Arial" charset="0"/>
            </a:endParaRPr>
          </a:p>
          <a:p>
            <a:pPr algn="just" defTabSz="599999"/>
            <a:r>
              <a:rPr lang="en-GB" sz="2520" dirty="0">
                <a:solidFill>
                  <a:schemeClr val="bg1"/>
                </a:solidFill>
                <a:cs typeface="Arial"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a:p>
            <a:pPr algn="just" defTabSz="599999"/>
            <a:endParaRPr lang="en-GB" sz="2520" dirty="0">
              <a:solidFill>
                <a:schemeClr val="bg1"/>
              </a:solidFill>
              <a:cs typeface="Arial" charset="0"/>
            </a:endParaRPr>
          </a:p>
          <a:p>
            <a:pPr algn="just" defTabSz="599999"/>
            <a:r>
              <a:rPr lang="en-GB" sz="2520" dirty="0">
                <a:solidFill>
                  <a:schemeClr val="bg1"/>
                </a:solidFill>
                <a:cs typeface="Arial"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2035</TotalTime>
  <Words>864</Words>
  <Application>Microsoft Office PowerPoint</Application>
  <PresentationFormat>Özel</PresentationFormat>
  <Paragraphs>47</Paragraphs>
  <Slides>1</Slides>
  <Notes>1</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vt:i4>
      </vt:variant>
    </vt:vector>
  </HeadingPairs>
  <TitlesOfParts>
    <vt:vector size="4" baseType="lpstr">
      <vt:lpstr>Arial</vt:lpstr>
      <vt:lpstr>Times New Roman</vt:lpstr>
      <vt:lpstr>Default Design</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IWA Poster Template</dc:title>
  <dc:creator>IWA</dc:creator>
  <cp:lastModifiedBy>Kazım Köse</cp:lastModifiedBy>
  <cp:revision>125</cp:revision>
  <cp:lastPrinted>2001-10-08T12:57:34Z</cp:lastPrinted>
  <dcterms:created xsi:type="dcterms:W3CDTF">1998-03-23T12:07:48Z</dcterms:created>
  <dcterms:modified xsi:type="dcterms:W3CDTF">2017-09-12T07:46:01Z</dcterms:modified>
</cp:coreProperties>
</file>