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0D6F-7675-45B2-A7BD-81C3836CDF16}" type="datetimeFigureOut">
              <a:rPr lang="tr-TR" smtClean="0"/>
              <a:t>19.01.2024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71347-F15F-47E0-851C-3CCD367579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1906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C5FCA-C8AA-4B51-AFE1-B60889390C82}" type="datetimeFigureOut">
              <a:rPr lang="tr-TR" smtClean="0"/>
              <a:t>19.01.2024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60F41-916B-4CDD-89CF-2F58908D6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731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38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72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10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225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2918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3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5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04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07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28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0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09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87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986B-13AE-4411-A7E7-717F957774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09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>
            <a:extLst>
              <a:ext uri="{FF2B5EF4-FFF2-40B4-BE49-F238E27FC236}">
                <a16:creationId xmlns:a16="http://schemas.microsoft.com/office/drawing/2014/main" id="{FB536D89-D9D5-4EBD-AE56-1D7F42B5493A}"/>
              </a:ext>
            </a:extLst>
          </p:cNvPr>
          <p:cNvSpPr/>
          <p:nvPr/>
        </p:nvSpPr>
        <p:spPr>
          <a:xfrm>
            <a:off x="10440577" y="3710201"/>
            <a:ext cx="1620000" cy="4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F6C68AF8-801A-4212-BC5A-85D1E9930C3B}"/>
              </a:ext>
            </a:extLst>
          </p:cNvPr>
          <p:cNvSpPr/>
          <p:nvPr/>
        </p:nvSpPr>
        <p:spPr>
          <a:xfrm>
            <a:off x="8639406" y="3710201"/>
            <a:ext cx="1800000" cy="4319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9058" y="410526"/>
            <a:ext cx="11573197" cy="724247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latin typeface="+mn-lt"/>
              </a:rPr>
              <a:t>HİTİT ÜNİVERSİTESİ</a:t>
            </a:r>
          </a:p>
          <a:p>
            <a:r>
              <a:rPr lang="tr-TR" sz="1800" b="1" dirty="0" smtClean="0">
                <a:latin typeface="+mn-lt"/>
              </a:rPr>
              <a:t>ÖĞRENCİ KULÜPLERİ 2023-2024 EĞİTİM-ÖĞRETİM YILI BAHAR DÖNEMİ SEÇİM SÜRECİ</a:t>
            </a:r>
            <a:endParaRPr lang="en-US" sz="1800" b="1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536D89-D9D5-4EBD-AE56-1D7F42B5493A}"/>
              </a:ext>
            </a:extLst>
          </p:cNvPr>
          <p:cNvSpPr/>
          <p:nvPr/>
        </p:nvSpPr>
        <p:spPr>
          <a:xfrm>
            <a:off x="188397" y="3710044"/>
            <a:ext cx="1620000" cy="4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A5E7135-6697-42BF-ACE8-C602D393CB42}"/>
              </a:ext>
            </a:extLst>
          </p:cNvPr>
          <p:cNvSpPr/>
          <p:nvPr/>
        </p:nvSpPr>
        <p:spPr>
          <a:xfrm flipH="1">
            <a:off x="6841959" y="3708250"/>
            <a:ext cx="1800000" cy="4319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E6ADA-54AF-4147-992E-68890F3BEA7B}"/>
              </a:ext>
            </a:extLst>
          </p:cNvPr>
          <p:cNvSpPr/>
          <p:nvPr/>
        </p:nvSpPr>
        <p:spPr>
          <a:xfrm>
            <a:off x="1800535" y="3708250"/>
            <a:ext cx="1620000" cy="431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7">
            <a:extLst>
              <a:ext uri="{FF2B5EF4-FFF2-40B4-BE49-F238E27FC236}">
                <a16:creationId xmlns:a16="http://schemas.microsoft.com/office/drawing/2014/main" id="{47F30983-8C1A-44B5-8162-3F82D8C85443}"/>
              </a:ext>
            </a:extLst>
          </p:cNvPr>
          <p:cNvCxnSpPr>
            <a:cxnSpLocks/>
          </p:cNvCxnSpPr>
          <p:nvPr/>
        </p:nvCxnSpPr>
        <p:spPr>
          <a:xfrm>
            <a:off x="2607312" y="3257531"/>
            <a:ext cx="6447" cy="548640"/>
          </a:xfrm>
          <a:prstGeom prst="line">
            <a:avLst/>
          </a:prstGeom>
          <a:ln w="3175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8">
            <a:extLst>
              <a:ext uri="{FF2B5EF4-FFF2-40B4-BE49-F238E27FC236}">
                <a16:creationId xmlns:a16="http://schemas.microsoft.com/office/drawing/2014/main" id="{BEB8DA4F-7084-4927-B8BE-1D9C93EA6965}"/>
              </a:ext>
            </a:extLst>
          </p:cNvPr>
          <p:cNvCxnSpPr>
            <a:cxnSpLocks/>
          </p:cNvCxnSpPr>
          <p:nvPr/>
        </p:nvCxnSpPr>
        <p:spPr>
          <a:xfrm flipV="1">
            <a:off x="998397" y="4036133"/>
            <a:ext cx="1" cy="548640"/>
          </a:xfrm>
          <a:prstGeom prst="line">
            <a:avLst/>
          </a:prstGeom>
          <a:ln w="317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9">
            <a:extLst>
              <a:ext uri="{FF2B5EF4-FFF2-40B4-BE49-F238E27FC236}">
                <a16:creationId xmlns:a16="http://schemas.microsoft.com/office/drawing/2014/main" id="{92A65B4A-9C4C-4752-9A11-F2494554C2FF}"/>
              </a:ext>
            </a:extLst>
          </p:cNvPr>
          <p:cNvCxnSpPr>
            <a:cxnSpLocks/>
          </p:cNvCxnSpPr>
          <p:nvPr/>
        </p:nvCxnSpPr>
        <p:spPr>
          <a:xfrm flipV="1">
            <a:off x="7752592" y="4036133"/>
            <a:ext cx="1" cy="548640"/>
          </a:xfrm>
          <a:prstGeom prst="line">
            <a:avLst/>
          </a:prstGeom>
          <a:ln w="31750">
            <a:solidFill>
              <a:schemeClr val="accent5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ck Arc 25">
            <a:extLst>
              <a:ext uri="{FF2B5EF4-FFF2-40B4-BE49-F238E27FC236}">
                <a16:creationId xmlns:a16="http://schemas.microsoft.com/office/drawing/2014/main" id="{17E5AACF-CB7A-4504-8176-16110C468E61}"/>
              </a:ext>
            </a:extLst>
          </p:cNvPr>
          <p:cNvSpPr/>
          <p:nvPr/>
        </p:nvSpPr>
        <p:spPr>
          <a:xfrm>
            <a:off x="2459163" y="4272402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5" name="Group 25">
            <a:extLst>
              <a:ext uri="{FF2B5EF4-FFF2-40B4-BE49-F238E27FC236}">
                <a16:creationId xmlns:a16="http://schemas.microsoft.com/office/drawing/2014/main" id="{41A252B3-0B26-4188-A8BE-3BB0B6B0701E}"/>
              </a:ext>
            </a:extLst>
          </p:cNvPr>
          <p:cNvGrpSpPr/>
          <p:nvPr/>
        </p:nvGrpSpPr>
        <p:grpSpPr>
          <a:xfrm>
            <a:off x="216885" y="4592076"/>
            <a:ext cx="1508904" cy="1094762"/>
            <a:chOff x="1829656" y="4421185"/>
            <a:chExt cx="2691170" cy="10947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C60AD0-2053-49D3-A660-52870B6B8985}"/>
                </a:ext>
              </a:extLst>
            </p:cNvPr>
            <p:cNvSpPr txBox="1"/>
            <p:nvPr/>
          </p:nvSpPr>
          <p:spPr>
            <a:xfrm>
              <a:off x="1829656" y="4777283"/>
              <a:ext cx="26911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Kulüplere Üyelik için Son Tarih ve Saat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5F825-B9A6-42B9-BFE3-541F37D232F9}"/>
                </a:ext>
              </a:extLst>
            </p:cNvPr>
            <p:cNvSpPr txBox="1"/>
            <p:nvPr/>
          </p:nvSpPr>
          <p:spPr>
            <a:xfrm>
              <a:off x="1829656" y="4421185"/>
              <a:ext cx="269117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22.02.2024 23:59</a:t>
              </a:r>
            </a:p>
            <a:p>
              <a:pPr algn="ctr"/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6C68AF8-801A-4212-BC5A-85D1E9930C3B}"/>
              </a:ext>
            </a:extLst>
          </p:cNvPr>
          <p:cNvSpPr/>
          <p:nvPr/>
        </p:nvSpPr>
        <p:spPr>
          <a:xfrm>
            <a:off x="5013110" y="3708250"/>
            <a:ext cx="1800000" cy="4319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5">
            <a:extLst>
              <a:ext uri="{FF2B5EF4-FFF2-40B4-BE49-F238E27FC236}">
                <a16:creationId xmlns:a16="http://schemas.microsoft.com/office/drawing/2014/main" id="{3233FF03-74E0-4C03-91CE-BDC1A3616D06}"/>
              </a:ext>
            </a:extLst>
          </p:cNvPr>
          <p:cNvCxnSpPr>
            <a:cxnSpLocks/>
          </p:cNvCxnSpPr>
          <p:nvPr/>
        </p:nvCxnSpPr>
        <p:spPr>
          <a:xfrm>
            <a:off x="5941896" y="3257531"/>
            <a:ext cx="1" cy="548640"/>
          </a:xfrm>
          <a:prstGeom prst="line">
            <a:avLst/>
          </a:prstGeom>
          <a:ln w="3175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32">
            <a:extLst>
              <a:ext uri="{FF2B5EF4-FFF2-40B4-BE49-F238E27FC236}">
                <a16:creationId xmlns:a16="http://schemas.microsoft.com/office/drawing/2014/main" id="{CA775F31-AFAC-4F3A-A73A-CA0344370446}"/>
              </a:ext>
            </a:extLst>
          </p:cNvPr>
          <p:cNvSpPr/>
          <p:nvPr/>
        </p:nvSpPr>
        <p:spPr>
          <a:xfrm>
            <a:off x="5745612" y="4317722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8" name="Group 28">
            <a:extLst>
              <a:ext uri="{FF2B5EF4-FFF2-40B4-BE49-F238E27FC236}">
                <a16:creationId xmlns:a16="http://schemas.microsoft.com/office/drawing/2014/main" id="{3A4FF06A-64BE-4EB5-B9E4-DDA977377B38}"/>
              </a:ext>
            </a:extLst>
          </p:cNvPr>
          <p:cNvGrpSpPr/>
          <p:nvPr/>
        </p:nvGrpSpPr>
        <p:grpSpPr>
          <a:xfrm>
            <a:off x="4439574" y="1767542"/>
            <a:ext cx="3004644" cy="1386658"/>
            <a:chOff x="1830690" y="5558704"/>
            <a:chExt cx="2693379" cy="66380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ED8978-8496-47C6-847E-D1BF4C4C7020}"/>
                </a:ext>
              </a:extLst>
            </p:cNvPr>
            <p:cNvSpPr txBox="1"/>
            <p:nvPr/>
          </p:nvSpPr>
          <p:spPr>
            <a:xfrm>
              <a:off x="1832899" y="5558704"/>
              <a:ext cx="2691170" cy="574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1. Tur Oy Verme İşlemleri</a:t>
              </a:r>
            </a:p>
            <a:p>
              <a:pPr algn="ctr"/>
              <a:endParaRPr lang="tr-TR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Başlangıç Tarihi: 29.02.2024 Perşembe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Saat 09.00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Bitiş Tarihi: 01.03.2024 Cuma Saat 23.59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(Kulüp Üyeleri tarafından yapılacaktır.)</a:t>
              </a:r>
              <a:endParaRPr lang="ko-KR" altLang="en-US" sz="11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D0691C7-7D45-4DF6-80E7-CCF703783561}"/>
                </a:ext>
              </a:extLst>
            </p:cNvPr>
            <p:cNvSpPr txBox="1"/>
            <p:nvPr/>
          </p:nvSpPr>
          <p:spPr>
            <a:xfrm>
              <a:off x="1830690" y="6075170"/>
              <a:ext cx="2691170" cy="1473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29.02.2024 09:00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02085D89-7C1E-4BB4-AA16-468119B998D5}"/>
              </a:ext>
            </a:extLst>
          </p:cNvPr>
          <p:cNvSpPr/>
          <p:nvPr/>
        </p:nvSpPr>
        <p:spPr>
          <a:xfrm>
            <a:off x="3421598" y="3708250"/>
            <a:ext cx="1620000" cy="4319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6">
            <a:extLst>
              <a:ext uri="{FF2B5EF4-FFF2-40B4-BE49-F238E27FC236}">
                <a16:creationId xmlns:a16="http://schemas.microsoft.com/office/drawing/2014/main" id="{52F2CA00-6323-4751-BBCA-86B483BB4C00}"/>
              </a:ext>
            </a:extLst>
          </p:cNvPr>
          <p:cNvCxnSpPr>
            <a:cxnSpLocks/>
          </p:cNvCxnSpPr>
          <p:nvPr/>
        </p:nvCxnSpPr>
        <p:spPr>
          <a:xfrm flipV="1">
            <a:off x="4231598" y="4036133"/>
            <a:ext cx="0" cy="548640"/>
          </a:xfrm>
          <a:prstGeom prst="line">
            <a:avLst/>
          </a:prstGeom>
          <a:ln w="3175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9">
            <a:extLst>
              <a:ext uri="{FF2B5EF4-FFF2-40B4-BE49-F238E27FC236}">
                <a16:creationId xmlns:a16="http://schemas.microsoft.com/office/drawing/2014/main" id="{419F5262-752B-409A-9131-0009B1C988E1}"/>
              </a:ext>
            </a:extLst>
          </p:cNvPr>
          <p:cNvSpPr/>
          <p:nvPr/>
        </p:nvSpPr>
        <p:spPr>
          <a:xfrm>
            <a:off x="4048503" y="3177382"/>
            <a:ext cx="366191" cy="36559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1" name="Group 31">
            <a:extLst>
              <a:ext uri="{FF2B5EF4-FFF2-40B4-BE49-F238E27FC236}">
                <a16:creationId xmlns:a16="http://schemas.microsoft.com/office/drawing/2014/main" id="{CEB8A486-66E6-4A4C-9DA6-79C245E4C86D}"/>
              </a:ext>
            </a:extLst>
          </p:cNvPr>
          <p:cNvGrpSpPr/>
          <p:nvPr/>
        </p:nvGrpSpPr>
        <p:grpSpPr>
          <a:xfrm>
            <a:off x="3225338" y="4726908"/>
            <a:ext cx="2236123" cy="1477328"/>
            <a:chOff x="1829656" y="4528906"/>
            <a:chExt cx="2691170" cy="147732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6FA12D-DD62-4C55-AFB5-131798A867D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Aday Başvurularının Teslimi </a:t>
              </a:r>
            </a:p>
            <a:p>
              <a:pPr algn="ctr"/>
              <a:endParaRPr lang="tr-TR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Yönetim ve Denetim Kurullarına Aday Başvurularının Sağlık, Kültür ve Spor Dairesi Başkanlığına Teslim Edilmesi için Son Tarih ve Saat</a:t>
              </a:r>
              <a:endParaRPr lang="ko-KR" altLang="en-US" sz="11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9EBADE-062F-4FB8-B398-A29493E8BE5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26.02.2024 17:00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28">
            <a:extLst>
              <a:ext uri="{FF2B5EF4-FFF2-40B4-BE49-F238E27FC236}">
                <a16:creationId xmlns:a16="http://schemas.microsoft.com/office/drawing/2014/main" id="{3A4FF06A-64BE-4EB5-B9E4-DDA977377B38}"/>
              </a:ext>
            </a:extLst>
          </p:cNvPr>
          <p:cNvGrpSpPr/>
          <p:nvPr/>
        </p:nvGrpSpPr>
        <p:grpSpPr>
          <a:xfrm>
            <a:off x="1800535" y="2449738"/>
            <a:ext cx="1742677" cy="697709"/>
            <a:chOff x="1796593" y="5340343"/>
            <a:chExt cx="2746539" cy="697709"/>
          </a:xfrm>
        </p:grpSpPr>
        <p:sp>
          <p:nvSpPr>
            <p:cNvPr id="41" name="TextBox 28">
              <a:extLst>
                <a:ext uri="{FF2B5EF4-FFF2-40B4-BE49-F238E27FC236}">
                  <a16:creationId xmlns:a16="http://schemas.microsoft.com/office/drawing/2014/main" id="{A6ED8978-8496-47C6-847E-D1BF4C4C7020}"/>
                </a:ext>
              </a:extLst>
            </p:cNvPr>
            <p:cNvSpPr txBox="1"/>
            <p:nvPr/>
          </p:nvSpPr>
          <p:spPr>
            <a:xfrm>
              <a:off x="1851963" y="5340343"/>
              <a:ext cx="26911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Seçim Sürecinin İlanı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29">
              <a:extLst>
                <a:ext uri="{FF2B5EF4-FFF2-40B4-BE49-F238E27FC236}">
                  <a16:creationId xmlns:a16="http://schemas.microsoft.com/office/drawing/2014/main" id="{2D0691C7-7D45-4DF6-80E7-CCF703783561}"/>
                </a:ext>
              </a:extLst>
            </p:cNvPr>
            <p:cNvSpPr txBox="1"/>
            <p:nvPr/>
          </p:nvSpPr>
          <p:spPr>
            <a:xfrm>
              <a:off x="1796593" y="5730275"/>
              <a:ext cx="269116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23.02.2024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" name="Oval 32">
            <a:extLst>
              <a:ext uri="{FF2B5EF4-FFF2-40B4-BE49-F238E27FC236}">
                <a16:creationId xmlns:a16="http://schemas.microsoft.com/office/drawing/2014/main" id="{CA775F31-AFAC-4F3A-A73A-CA0344370446}"/>
              </a:ext>
            </a:extLst>
          </p:cNvPr>
          <p:cNvSpPr/>
          <p:nvPr/>
        </p:nvSpPr>
        <p:spPr>
          <a:xfrm>
            <a:off x="7545675" y="3164152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4" name="Group 28">
            <a:extLst>
              <a:ext uri="{FF2B5EF4-FFF2-40B4-BE49-F238E27FC236}">
                <a16:creationId xmlns:a16="http://schemas.microsoft.com/office/drawing/2014/main" id="{3A4FF06A-64BE-4EB5-B9E4-DDA977377B38}"/>
              </a:ext>
            </a:extLst>
          </p:cNvPr>
          <p:cNvGrpSpPr/>
          <p:nvPr/>
        </p:nvGrpSpPr>
        <p:grpSpPr>
          <a:xfrm>
            <a:off x="6227082" y="4704124"/>
            <a:ext cx="3029754" cy="1459770"/>
            <a:chOff x="1832899" y="5607072"/>
            <a:chExt cx="2715888" cy="698799"/>
          </a:xfrm>
        </p:grpSpPr>
        <p:sp>
          <p:nvSpPr>
            <p:cNvPr id="45" name="TextBox 28">
              <a:extLst>
                <a:ext uri="{FF2B5EF4-FFF2-40B4-BE49-F238E27FC236}">
                  <a16:creationId xmlns:a16="http://schemas.microsoft.com/office/drawing/2014/main" id="{A6ED8978-8496-47C6-847E-D1BF4C4C7020}"/>
                </a:ext>
              </a:extLst>
            </p:cNvPr>
            <p:cNvSpPr txBox="1"/>
            <p:nvPr/>
          </p:nvSpPr>
          <p:spPr>
            <a:xfrm>
              <a:off x="1832899" y="5746001"/>
              <a:ext cx="2691170" cy="559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2. </a:t>
              </a:r>
              <a:r>
                <a:rPr lang="tr-TR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Tur Oy Verme İşlemleri</a:t>
              </a:r>
            </a:p>
            <a:p>
              <a:pPr algn="ctr"/>
              <a:endParaRPr lang="tr-TR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2. Tura Kalan Kulüplerin Oy Verme İşlemleri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Başlangıç Tarihi: 05.03.2024 Salı Saat 09.00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Bitiş Tarihi: 06.03.2024 Çarşamba Saat 23.59</a:t>
              </a: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(Kulüp Üyeleri tarafından yapılacaktır.)</a:t>
              </a:r>
              <a:endParaRPr lang="ko-KR" altLang="en-US" sz="11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29">
              <a:extLst>
                <a:ext uri="{FF2B5EF4-FFF2-40B4-BE49-F238E27FC236}">
                  <a16:creationId xmlns:a16="http://schemas.microsoft.com/office/drawing/2014/main" id="{2D0691C7-7D45-4DF6-80E7-CCF703783561}"/>
                </a:ext>
              </a:extLst>
            </p:cNvPr>
            <p:cNvSpPr txBox="1"/>
            <p:nvPr/>
          </p:nvSpPr>
          <p:spPr>
            <a:xfrm>
              <a:off x="1857617" y="5607072"/>
              <a:ext cx="2691170" cy="14733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05.03.2024 09:00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7" name="Teardrop 1">
            <a:extLst>
              <a:ext uri="{FF2B5EF4-FFF2-40B4-BE49-F238E27FC236}">
                <a16:creationId xmlns:a16="http://schemas.microsoft.com/office/drawing/2014/main" id="{3BF59103-7822-4A1B-88AE-83687C3EE200}"/>
              </a:ext>
            </a:extLst>
          </p:cNvPr>
          <p:cNvSpPr/>
          <p:nvPr/>
        </p:nvSpPr>
        <p:spPr>
          <a:xfrm rot="18805991">
            <a:off x="798150" y="3162022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CD9E9A1-4111-4707-AD1F-D5D8E5CA24A9}"/>
              </a:ext>
            </a:extLst>
          </p:cNvPr>
          <p:cNvSpPr/>
          <p:nvPr/>
        </p:nvSpPr>
        <p:spPr>
          <a:xfrm>
            <a:off x="185657" y="3908476"/>
            <a:ext cx="11880000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CD987663-D81D-4B52-9C2A-B5BDE95A0C25}"/>
              </a:ext>
            </a:extLst>
          </p:cNvPr>
          <p:cNvSpPr>
            <a:spLocks noChangeAspect="1"/>
          </p:cNvSpPr>
          <p:nvPr/>
        </p:nvSpPr>
        <p:spPr>
          <a:xfrm flipH="1">
            <a:off x="2496235" y="3808251"/>
            <a:ext cx="2286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3B6FB834-D20F-45F1-8A07-1846964BB05C}"/>
              </a:ext>
            </a:extLst>
          </p:cNvPr>
          <p:cNvSpPr>
            <a:spLocks noChangeAspect="1"/>
          </p:cNvSpPr>
          <p:nvPr/>
        </p:nvSpPr>
        <p:spPr>
          <a:xfrm flipH="1">
            <a:off x="4117298" y="3808251"/>
            <a:ext cx="228600" cy="2286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C8E6D5DD-A4DC-4482-A1C4-94D7570C32F9}"/>
              </a:ext>
            </a:extLst>
          </p:cNvPr>
          <p:cNvSpPr>
            <a:spLocks noChangeAspect="1"/>
          </p:cNvSpPr>
          <p:nvPr/>
        </p:nvSpPr>
        <p:spPr>
          <a:xfrm flipH="1">
            <a:off x="5827596" y="3808251"/>
            <a:ext cx="228600" cy="2286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E14BC5A6-99BE-49AC-95EF-7F463BE1182B}"/>
              </a:ext>
            </a:extLst>
          </p:cNvPr>
          <p:cNvSpPr>
            <a:spLocks noChangeAspect="1"/>
          </p:cNvSpPr>
          <p:nvPr/>
        </p:nvSpPr>
        <p:spPr>
          <a:xfrm flipH="1">
            <a:off x="884097" y="3808251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" name="Oval 4">
            <a:extLst>
              <a:ext uri="{FF2B5EF4-FFF2-40B4-BE49-F238E27FC236}">
                <a16:creationId xmlns:a16="http://schemas.microsoft.com/office/drawing/2014/main" id="{6656BD73-A6BC-4169-B9A4-6E6B3FF7E32E}"/>
              </a:ext>
            </a:extLst>
          </p:cNvPr>
          <p:cNvSpPr>
            <a:spLocks noChangeAspect="1"/>
          </p:cNvSpPr>
          <p:nvPr/>
        </p:nvSpPr>
        <p:spPr>
          <a:xfrm>
            <a:off x="7627659" y="3808251"/>
            <a:ext cx="228600" cy="2286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58" name="Straight Connector 15">
            <a:extLst>
              <a:ext uri="{FF2B5EF4-FFF2-40B4-BE49-F238E27FC236}">
                <a16:creationId xmlns:a16="http://schemas.microsoft.com/office/drawing/2014/main" id="{3233FF03-74E0-4C03-91CE-BDC1A3616D06}"/>
              </a:ext>
            </a:extLst>
          </p:cNvPr>
          <p:cNvCxnSpPr>
            <a:cxnSpLocks/>
          </p:cNvCxnSpPr>
          <p:nvPr/>
        </p:nvCxnSpPr>
        <p:spPr>
          <a:xfrm>
            <a:off x="9539406" y="3259482"/>
            <a:ext cx="1" cy="548640"/>
          </a:xfrm>
          <a:prstGeom prst="line">
            <a:avLst/>
          </a:prstGeom>
          <a:ln w="31750">
            <a:solidFill>
              <a:schemeClr val="accent6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32">
            <a:extLst>
              <a:ext uri="{FF2B5EF4-FFF2-40B4-BE49-F238E27FC236}">
                <a16:creationId xmlns:a16="http://schemas.microsoft.com/office/drawing/2014/main" id="{CA775F31-AFAC-4F3A-A73A-CA0344370446}"/>
              </a:ext>
            </a:extLst>
          </p:cNvPr>
          <p:cNvSpPr/>
          <p:nvPr/>
        </p:nvSpPr>
        <p:spPr>
          <a:xfrm>
            <a:off x="9343122" y="4319673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0" name="Group 28">
            <a:extLst>
              <a:ext uri="{FF2B5EF4-FFF2-40B4-BE49-F238E27FC236}">
                <a16:creationId xmlns:a16="http://schemas.microsoft.com/office/drawing/2014/main" id="{3A4FF06A-64BE-4EB5-B9E4-DDA977377B38}"/>
              </a:ext>
            </a:extLst>
          </p:cNvPr>
          <p:cNvGrpSpPr/>
          <p:nvPr/>
        </p:nvGrpSpPr>
        <p:grpSpPr>
          <a:xfrm>
            <a:off x="8287791" y="2449746"/>
            <a:ext cx="2477192" cy="685977"/>
            <a:chOff x="1830690" y="5954477"/>
            <a:chExt cx="2693379" cy="258412"/>
          </a:xfrm>
        </p:grpSpPr>
        <p:sp>
          <p:nvSpPr>
            <p:cNvPr id="61" name="TextBox 28">
              <a:extLst>
                <a:ext uri="{FF2B5EF4-FFF2-40B4-BE49-F238E27FC236}">
                  <a16:creationId xmlns:a16="http://schemas.microsoft.com/office/drawing/2014/main" id="{A6ED8978-8496-47C6-847E-D1BF4C4C7020}"/>
                </a:ext>
              </a:extLst>
            </p:cNvPr>
            <p:cNvSpPr txBox="1"/>
            <p:nvPr/>
          </p:nvSpPr>
          <p:spPr>
            <a:xfrm>
              <a:off x="1832899" y="5954477"/>
              <a:ext cx="2691170" cy="250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Genel Kurul Sonuçlarının İlanı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29">
              <a:extLst>
                <a:ext uri="{FF2B5EF4-FFF2-40B4-BE49-F238E27FC236}">
                  <a16:creationId xmlns:a16="http://schemas.microsoft.com/office/drawing/2014/main" id="{2D0691C7-7D45-4DF6-80E7-CCF703783561}"/>
                </a:ext>
              </a:extLst>
            </p:cNvPr>
            <p:cNvSpPr txBox="1"/>
            <p:nvPr/>
          </p:nvSpPr>
          <p:spPr>
            <a:xfrm>
              <a:off x="1830690" y="6096947"/>
              <a:ext cx="2691170" cy="115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08.03.2024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" name="Oval 11">
            <a:extLst>
              <a:ext uri="{FF2B5EF4-FFF2-40B4-BE49-F238E27FC236}">
                <a16:creationId xmlns:a16="http://schemas.microsoft.com/office/drawing/2014/main" id="{C8E6D5DD-A4DC-4482-A1C4-94D7570C32F9}"/>
              </a:ext>
            </a:extLst>
          </p:cNvPr>
          <p:cNvSpPr>
            <a:spLocks noChangeAspect="1"/>
          </p:cNvSpPr>
          <p:nvPr/>
        </p:nvSpPr>
        <p:spPr>
          <a:xfrm flipH="1">
            <a:off x="9425106" y="3810202"/>
            <a:ext cx="228600" cy="2286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65" name="Straight Connector 18">
            <a:extLst>
              <a:ext uri="{FF2B5EF4-FFF2-40B4-BE49-F238E27FC236}">
                <a16:creationId xmlns:a16="http://schemas.microsoft.com/office/drawing/2014/main" id="{BEB8DA4F-7084-4927-B8BE-1D9C93EA6965}"/>
              </a:ext>
            </a:extLst>
          </p:cNvPr>
          <p:cNvCxnSpPr>
            <a:cxnSpLocks/>
          </p:cNvCxnSpPr>
          <p:nvPr/>
        </p:nvCxnSpPr>
        <p:spPr>
          <a:xfrm flipV="1">
            <a:off x="11250577" y="4036290"/>
            <a:ext cx="1" cy="548640"/>
          </a:xfrm>
          <a:prstGeom prst="line">
            <a:avLst/>
          </a:prstGeom>
          <a:ln w="317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25">
            <a:extLst>
              <a:ext uri="{FF2B5EF4-FFF2-40B4-BE49-F238E27FC236}">
                <a16:creationId xmlns:a16="http://schemas.microsoft.com/office/drawing/2014/main" id="{41A252B3-0B26-4188-A8BE-3BB0B6B0701E}"/>
              </a:ext>
            </a:extLst>
          </p:cNvPr>
          <p:cNvGrpSpPr/>
          <p:nvPr/>
        </p:nvGrpSpPr>
        <p:grpSpPr>
          <a:xfrm>
            <a:off x="10341032" y="4699954"/>
            <a:ext cx="1850967" cy="1477328"/>
            <a:chOff x="1829656" y="4528906"/>
            <a:chExt cx="2691170" cy="1477328"/>
          </a:xfrm>
        </p:grpSpPr>
        <p:sp>
          <p:nvSpPr>
            <p:cNvPr id="67" name="TextBox 25">
              <a:extLst>
                <a:ext uri="{FF2B5EF4-FFF2-40B4-BE49-F238E27FC236}">
                  <a16:creationId xmlns:a16="http://schemas.microsoft.com/office/drawing/2014/main" id="{53C60AD0-2053-49D3-A660-52870B6B898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Toplantı</a:t>
              </a:r>
            </a:p>
            <a:p>
              <a:pPr algn="ctr"/>
              <a:endParaRPr lang="tr-TR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tr-TR" altLang="ko-KR" sz="11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Seçimi Tamamlayan Kulüplerin Akademik Danışman ve Başkanları ile Toplantı Tarih ve Saati</a:t>
              </a:r>
              <a:endParaRPr lang="ko-KR" altLang="en-US" sz="11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26">
              <a:extLst>
                <a:ext uri="{FF2B5EF4-FFF2-40B4-BE49-F238E27FC236}">
                  <a16:creationId xmlns:a16="http://schemas.microsoft.com/office/drawing/2014/main" id="{F565F825-B9A6-42B9-BFE3-541F37D232F9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9" name="Oval 8">
            <a:extLst>
              <a:ext uri="{FF2B5EF4-FFF2-40B4-BE49-F238E27FC236}">
                <a16:creationId xmlns:a16="http://schemas.microsoft.com/office/drawing/2014/main" id="{E14BC5A6-99BE-49AC-95EF-7F463BE1182B}"/>
              </a:ext>
            </a:extLst>
          </p:cNvPr>
          <p:cNvSpPr>
            <a:spLocks noChangeAspect="1"/>
          </p:cNvSpPr>
          <p:nvPr/>
        </p:nvSpPr>
        <p:spPr>
          <a:xfrm flipH="1">
            <a:off x="11136277" y="380840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0" name="Teardrop 1">
            <a:extLst>
              <a:ext uri="{FF2B5EF4-FFF2-40B4-BE49-F238E27FC236}">
                <a16:creationId xmlns:a16="http://schemas.microsoft.com/office/drawing/2014/main" id="{3BF59103-7822-4A1B-88AE-83687C3EE200}"/>
              </a:ext>
            </a:extLst>
          </p:cNvPr>
          <p:cNvSpPr/>
          <p:nvPr/>
        </p:nvSpPr>
        <p:spPr>
          <a:xfrm rot="18805991">
            <a:off x="11050330" y="3155228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6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132</Words>
  <Application>Microsoft Office PowerPoint</Application>
  <PresentationFormat>Geniş ekran</PresentationFormat>
  <Paragraphs>29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sahin</dc:creator>
  <cp:lastModifiedBy>fujitsu2021-001</cp:lastModifiedBy>
  <cp:revision>16</cp:revision>
  <cp:lastPrinted>2024-01-19T07:05:08Z</cp:lastPrinted>
  <dcterms:created xsi:type="dcterms:W3CDTF">2023-10-03T17:46:53Z</dcterms:created>
  <dcterms:modified xsi:type="dcterms:W3CDTF">2024-01-19T07:05:08Z</dcterms:modified>
</cp:coreProperties>
</file>